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9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10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1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3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7" r:id="rId1"/>
    <p:sldMasterId id="2147483685" r:id="rId2"/>
    <p:sldMasterId id="2147483649" r:id="rId3"/>
    <p:sldMasterId id="2147483650" r:id="rId4"/>
    <p:sldMasterId id="2147483850" r:id="rId5"/>
    <p:sldMasterId id="2147483865" r:id="rId6"/>
    <p:sldMasterId id="2147483874" r:id="rId7"/>
    <p:sldMasterId id="2147483884" r:id="rId8"/>
    <p:sldMasterId id="2147483894" r:id="rId9"/>
    <p:sldMasterId id="2147483904" r:id="rId10"/>
    <p:sldMasterId id="2147483914" r:id="rId11"/>
    <p:sldMasterId id="2147483917" r:id="rId12"/>
    <p:sldMasterId id="2147483926" r:id="rId13"/>
    <p:sldMasterId id="2147483938" r:id="rId14"/>
  </p:sldMasterIdLst>
  <p:notesMasterIdLst>
    <p:notesMasterId r:id="rId104"/>
  </p:notesMasterIdLst>
  <p:handoutMasterIdLst>
    <p:handoutMasterId r:id="rId105"/>
  </p:handoutMasterIdLst>
  <p:sldIdLst>
    <p:sldId id="348" r:id="rId15"/>
    <p:sldId id="349" r:id="rId16"/>
    <p:sldId id="350" r:id="rId17"/>
    <p:sldId id="351" r:id="rId18"/>
    <p:sldId id="352" r:id="rId19"/>
    <p:sldId id="353" r:id="rId20"/>
    <p:sldId id="354" r:id="rId21"/>
    <p:sldId id="355" r:id="rId22"/>
    <p:sldId id="356" r:id="rId23"/>
    <p:sldId id="357" r:id="rId24"/>
    <p:sldId id="358" r:id="rId25"/>
    <p:sldId id="359" r:id="rId26"/>
    <p:sldId id="360" r:id="rId27"/>
    <p:sldId id="361" r:id="rId28"/>
    <p:sldId id="362" r:id="rId29"/>
    <p:sldId id="363" r:id="rId30"/>
    <p:sldId id="364" r:id="rId31"/>
    <p:sldId id="365" r:id="rId32"/>
    <p:sldId id="366" r:id="rId33"/>
    <p:sldId id="367" r:id="rId34"/>
    <p:sldId id="368" r:id="rId35"/>
    <p:sldId id="369" r:id="rId36"/>
    <p:sldId id="314" r:id="rId37"/>
    <p:sldId id="315" r:id="rId38"/>
    <p:sldId id="316" r:id="rId39"/>
    <p:sldId id="317" r:id="rId40"/>
    <p:sldId id="318" r:id="rId41"/>
    <p:sldId id="319" r:id="rId42"/>
    <p:sldId id="320" r:id="rId43"/>
    <p:sldId id="321" r:id="rId44"/>
    <p:sldId id="322" r:id="rId45"/>
    <p:sldId id="323" r:id="rId46"/>
    <p:sldId id="324" r:id="rId47"/>
    <p:sldId id="325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  <p:sldId id="308" r:id="rId59"/>
    <p:sldId id="309" r:id="rId60"/>
    <p:sldId id="310" r:id="rId61"/>
    <p:sldId id="311" r:id="rId62"/>
    <p:sldId id="312" r:id="rId63"/>
    <p:sldId id="313" r:id="rId64"/>
    <p:sldId id="283" r:id="rId65"/>
    <p:sldId id="284" r:id="rId66"/>
    <p:sldId id="285" r:id="rId67"/>
    <p:sldId id="286" r:id="rId68"/>
    <p:sldId id="287" r:id="rId69"/>
    <p:sldId id="288" r:id="rId70"/>
    <p:sldId id="289" r:id="rId71"/>
    <p:sldId id="290" r:id="rId72"/>
    <p:sldId id="291" r:id="rId73"/>
    <p:sldId id="292" r:id="rId74"/>
    <p:sldId id="293" r:id="rId75"/>
    <p:sldId id="294" r:id="rId76"/>
    <p:sldId id="295" r:id="rId77"/>
    <p:sldId id="296" r:id="rId78"/>
    <p:sldId id="256" r:id="rId79"/>
    <p:sldId id="257" r:id="rId80"/>
    <p:sldId id="267" r:id="rId81"/>
    <p:sldId id="268" r:id="rId82"/>
    <p:sldId id="260" r:id="rId83"/>
    <p:sldId id="261" r:id="rId84"/>
    <p:sldId id="266" r:id="rId85"/>
    <p:sldId id="270" r:id="rId86"/>
    <p:sldId id="262" r:id="rId87"/>
    <p:sldId id="263" r:id="rId88"/>
    <p:sldId id="264" r:id="rId89"/>
    <p:sldId id="269" r:id="rId90"/>
    <p:sldId id="265" r:id="rId91"/>
    <p:sldId id="271" r:id="rId92"/>
    <p:sldId id="272" r:id="rId93"/>
    <p:sldId id="273" r:id="rId94"/>
    <p:sldId id="274" r:id="rId95"/>
    <p:sldId id="275" r:id="rId96"/>
    <p:sldId id="276" r:id="rId97"/>
    <p:sldId id="277" r:id="rId98"/>
    <p:sldId id="278" r:id="rId99"/>
    <p:sldId id="279" r:id="rId100"/>
    <p:sldId id="280" r:id="rId101"/>
    <p:sldId id="281" r:id="rId102"/>
    <p:sldId id="282" r:id="rId103"/>
  </p:sldIdLst>
  <p:sldSz cx="9144000" cy="5715000" type="screen16x10"/>
  <p:notesSz cx="6797675" cy="9926638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Formata-Bold"/>
        <a:ea typeface="+mn-ea"/>
        <a:cs typeface="+mn-cs"/>
      </a:defRPr>
    </a:lvl1pPr>
    <a:lvl2pPr marL="290491" indent="166674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Formata-Bold"/>
        <a:ea typeface="+mn-ea"/>
        <a:cs typeface="+mn-cs"/>
      </a:defRPr>
    </a:lvl2pPr>
    <a:lvl3pPr marL="582566" indent="331762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Formata-Bold"/>
        <a:ea typeface="+mn-ea"/>
        <a:cs typeface="+mn-cs"/>
      </a:defRPr>
    </a:lvl3pPr>
    <a:lvl4pPr marL="873055" indent="498435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Formata-Bold"/>
        <a:ea typeface="+mn-ea"/>
        <a:cs typeface="+mn-cs"/>
      </a:defRPr>
    </a:lvl4pPr>
    <a:lvl5pPr marL="1165131" indent="663522" algn="l" rtl="0" eaLnBrk="0" fontAlgn="base" hangingPunct="0">
      <a:spcBef>
        <a:spcPct val="0"/>
      </a:spcBef>
      <a:spcAft>
        <a:spcPct val="0"/>
      </a:spcAft>
      <a:defRPr sz="1500" b="1" kern="1200">
        <a:solidFill>
          <a:schemeClr val="tx1"/>
        </a:solidFill>
        <a:latin typeface="Formata-Bold"/>
        <a:ea typeface="+mn-ea"/>
        <a:cs typeface="+mn-cs"/>
      </a:defRPr>
    </a:lvl5pPr>
    <a:lvl6pPr marL="2285817" algn="l" defTabSz="914328" rtl="0" eaLnBrk="1" latinLnBrk="0" hangingPunct="1">
      <a:defRPr sz="1500" b="1" kern="1200">
        <a:solidFill>
          <a:schemeClr val="tx1"/>
        </a:solidFill>
        <a:latin typeface="Formata-Bold"/>
        <a:ea typeface="+mn-ea"/>
        <a:cs typeface="+mn-cs"/>
      </a:defRPr>
    </a:lvl6pPr>
    <a:lvl7pPr marL="2742980" algn="l" defTabSz="914328" rtl="0" eaLnBrk="1" latinLnBrk="0" hangingPunct="1">
      <a:defRPr sz="1500" b="1" kern="1200">
        <a:solidFill>
          <a:schemeClr val="tx1"/>
        </a:solidFill>
        <a:latin typeface="Formata-Bold"/>
        <a:ea typeface="+mn-ea"/>
        <a:cs typeface="+mn-cs"/>
      </a:defRPr>
    </a:lvl7pPr>
    <a:lvl8pPr marL="3200144" algn="l" defTabSz="914328" rtl="0" eaLnBrk="1" latinLnBrk="0" hangingPunct="1">
      <a:defRPr sz="1500" b="1" kern="1200">
        <a:solidFill>
          <a:schemeClr val="tx1"/>
        </a:solidFill>
        <a:latin typeface="Formata-Bold"/>
        <a:ea typeface="+mn-ea"/>
        <a:cs typeface="+mn-cs"/>
      </a:defRPr>
    </a:lvl8pPr>
    <a:lvl9pPr marL="3657308" algn="l" defTabSz="914328" rtl="0" eaLnBrk="1" latinLnBrk="0" hangingPunct="1">
      <a:defRPr sz="1500" b="1" kern="1200">
        <a:solidFill>
          <a:schemeClr val="tx1"/>
        </a:solidFill>
        <a:latin typeface="Formata-Bold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13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FFFFFF"/>
    <a:srgbClr val="246E58"/>
    <a:srgbClr val="FF7A00"/>
    <a:srgbClr val="FF8B33"/>
    <a:srgbClr val="FF9B33"/>
    <a:srgbClr val="353599"/>
    <a:srgbClr val="BFBE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860" autoAdjust="0"/>
    <p:restoredTop sz="96837" autoAdjust="0"/>
  </p:normalViewPr>
  <p:slideViewPr>
    <p:cSldViewPr>
      <p:cViewPr>
        <p:scale>
          <a:sx n="80" d="100"/>
          <a:sy n="80" d="100"/>
        </p:scale>
        <p:origin x="138" y="-6"/>
      </p:cViewPr>
      <p:guideLst>
        <p:guide orient="horz" pos="1813"/>
        <p:guide pos="288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5" d="100"/>
          <a:sy n="35" d="100"/>
        </p:scale>
        <p:origin x="-1518" y="-72"/>
      </p:cViewPr>
      <p:guideLst>
        <p:guide orient="horz" pos="3126"/>
        <p:guide pos="214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87" Type="http://schemas.openxmlformats.org/officeDocument/2006/relationships/slide" Target="slides/slide73.xml"/><Relationship Id="rId102" Type="http://schemas.openxmlformats.org/officeDocument/2006/relationships/slide" Target="slides/slide88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103" Type="http://schemas.openxmlformats.org/officeDocument/2006/relationships/slide" Target="slides/slide89.xml"/><Relationship Id="rId108" Type="http://schemas.openxmlformats.org/officeDocument/2006/relationships/theme" Target="theme/theme1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tableStyles" Target="tableStyles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xmlns="" id="{EACEDA91-23EF-46A9-A2F9-7298986722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9" tIns="45865" rIns="91729" bIns="45865" numCol="1" anchor="t" anchorCtr="0" compatLnSpc="1">
            <a:prstTxWarp prst="textNoShape">
              <a:avLst/>
            </a:prstTxWarp>
          </a:bodyPr>
          <a:lstStyle>
            <a:lvl1pPr algn="l" defTabSz="917575">
              <a:defRPr sz="1200" b="0">
                <a:latin typeface="Time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xmlns="" id="{8EF77A07-5231-42E0-98B8-82D17CE3D44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9" tIns="45865" rIns="91729" bIns="45865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 b="0">
                <a:latin typeface="Time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xmlns="" id="{49D4B0BC-9C21-4896-B210-CBD3794F2CC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831"/>
            <a:ext cx="2946400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9" tIns="45865" rIns="91729" bIns="45865" numCol="1" anchor="b" anchorCtr="0" compatLnSpc="1">
            <a:prstTxWarp prst="textNoShape">
              <a:avLst/>
            </a:prstTxWarp>
          </a:bodyPr>
          <a:lstStyle>
            <a:lvl1pPr algn="l" defTabSz="917575">
              <a:defRPr sz="1200" b="0">
                <a:latin typeface="Time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xmlns="" id="{73F69F8A-F209-44FF-B540-D50597A30566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9831"/>
            <a:ext cx="2946400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9" tIns="45865" rIns="91729" bIns="45865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 b="0" smtClean="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8E8AAEF0-DBF2-4440-88FD-E1EB495E7D7B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0198905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xmlns="" id="{D09B6839-C6D9-4600-A22E-ED26EDFD0E3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9" tIns="45865" rIns="91729" bIns="45865" numCol="1" anchor="t" anchorCtr="0" compatLnSpc="1">
            <a:prstTxWarp prst="textNoShape">
              <a:avLst/>
            </a:prstTxWarp>
          </a:bodyPr>
          <a:lstStyle>
            <a:lvl1pPr algn="l" defTabSz="917575">
              <a:defRPr sz="1200" b="0">
                <a:latin typeface="Time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xmlns="" id="{FE8D9083-7C86-4D54-949D-CAA5C21E51F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9" tIns="45865" rIns="91729" bIns="45865" numCol="1" anchor="t" anchorCtr="0" compatLnSpc="1">
            <a:prstTxWarp prst="textNoShape">
              <a:avLst/>
            </a:prstTxWarp>
          </a:bodyPr>
          <a:lstStyle>
            <a:lvl1pPr algn="r" defTabSz="917575">
              <a:defRPr sz="1200" b="0">
                <a:latin typeface="Time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xmlns="" id="{CBCF4990-912F-4671-A02A-2A6C56B0A13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42950"/>
            <a:ext cx="5961063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901" name="Rectangle 5">
            <a:extLst>
              <a:ext uri="{FF2B5EF4-FFF2-40B4-BE49-F238E27FC236}">
                <a16:creationId xmlns:a16="http://schemas.microsoft.com/office/drawing/2014/main" xmlns="" id="{EA2F166A-9E9C-4C61-81C0-13A4872D61A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5709"/>
            <a:ext cx="4984750" cy="4468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9" tIns="45865" rIns="91729" bIns="458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80902" name="Rectangle 6">
            <a:extLst>
              <a:ext uri="{FF2B5EF4-FFF2-40B4-BE49-F238E27FC236}">
                <a16:creationId xmlns:a16="http://schemas.microsoft.com/office/drawing/2014/main" xmlns="" id="{2EF4111D-36F0-417F-A5CB-D4C3B809F40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831"/>
            <a:ext cx="2946400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9" tIns="45865" rIns="91729" bIns="45865" numCol="1" anchor="b" anchorCtr="0" compatLnSpc="1">
            <a:prstTxWarp prst="textNoShape">
              <a:avLst/>
            </a:prstTxWarp>
          </a:bodyPr>
          <a:lstStyle>
            <a:lvl1pPr algn="l" defTabSz="917575">
              <a:defRPr sz="1200" b="0">
                <a:latin typeface="Time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0903" name="Rectangle 7">
            <a:extLst>
              <a:ext uri="{FF2B5EF4-FFF2-40B4-BE49-F238E27FC236}">
                <a16:creationId xmlns:a16="http://schemas.microsoft.com/office/drawing/2014/main" xmlns="" id="{578CD208-5133-4289-9E92-31963D7AF4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831"/>
            <a:ext cx="2946400" cy="49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729" tIns="45865" rIns="91729" bIns="45865" numCol="1" anchor="b" anchorCtr="0" compatLnSpc="1">
            <a:prstTxWarp prst="textNoShape">
              <a:avLst/>
            </a:prstTxWarp>
          </a:bodyPr>
          <a:lstStyle>
            <a:lvl1pPr algn="r" defTabSz="917575">
              <a:defRPr sz="1200" b="0" smtClean="0"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D28775AF-F419-49AB-A6AC-B4A7A231744E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923124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Times"/>
        <a:ea typeface="+mn-ea"/>
        <a:cs typeface="+mn-cs"/>
      </a:defRPr>
    </a:lvl1pPr>
    <a:lvl2pPr marL="290491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Times"/>
        <a:ea typeface="+mn-ea"/>
        <a:cs typeface="+mn-cs"/>
      </a:defRPr>
    </a:lvl2pPr>
    <a:lvl3pPr marL="582566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Times"/>
        <a:ea typeface="+mn-ea"/>
        <a:cs typeface="+mn-cs"/>
      </a:defRPr>
    </a:lvl3pPr>
    <a:lvl4pPr marL="873055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Times"/>
        <a:ea typeface="+mn-ea"/>
        <a:cs typeface="+mn-cs"/>
      </a:defRPr>
    </a:lvl4pPr>
    <a:lvl5pPr marL="1165131" algn="l" rtl="0" eaLnBrk="0" fontAlgn="base" hangingPunct="0">
      <a:spcBef>
        <a:spcPct val="30000"/>
      </a:spcBef>
      <a:spcAft>
        <a:spcPct val="0"/>
      </a:spcAft>
      <a:defRPr sz="800" kern="1200">
        <a:solidFill>
          <a:schemeClr val="tx1"/>
        </a:solidFill>
        <a:latin typeface="Times"/>
        <a:ea typeface="+mn-ea"/>
        <a:cs typeface="+mn-cs"/>
      </a:defRPr>
    </a:lvl5pPr>
    <a:lvl6pPr marL="1457473" algn="l" defTabSz="58299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48968" algn="l" defTabSz="58299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40464" algn="l" defTabSz="58299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331957" algn="l" defTabSz="58299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bildplatzhalter 1">
            <a:extLst>
              <a:ext uri="{FF2B5EF4-FFF2-40B4-BE49-F238E27FC236}">
                <a16:creationId xmlns="" xmlns:a16="http://schemas.microsoft.com/office/drawing/2014/main" id="{2A285B46-1000-4C1E-A665-A362803440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izenplatzhalter 2">
            <a:extLst>
              <a:ext uri="{FF2B5EF4-FFF2-40B4-BE49-F238E27FC236}">
                <a16:creationId xmlns="" xmlns:a16="http://schemas.microsoft.com/office/drawing/2014/main" id="{16E24A9D-1FBC-45C2-A2C9-8B7DDFDAD6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8196" name="Foliennummernplatzhalter 3">
            <a:extLst>
              <a:ext uri="{FF2B5EF4-FFF2-40B4-BE49-F238E27FC236}">
                <a16:creationId xmlns="" xmlns:a16="http://schemas.microsoft.com/office/drawing/2014/main" id="{773123A2-F070-4FD2-9DF6-397FC14A69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5C66D89-A4B0-464A-B2FF-FC349664F2BF}" type="slidenum">
              <a:rPr lang="de-CH" altLang="de-DE" smtClean="0">
                <a:solidFill>
                  <a:prstClr val="black"/>
                </a:solidFill>
              </a:rPr>
              <a:pPr/>
              <a:t>36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bildplatzhalter 1">
            <a:extLst>
              <a:ext uri="{FF2B5EF4-FFF2-40B4-BE49-F238E27FC236}">
                <a16:creationId xmlns="" xmlns:a16="http://schemas.microsoft.com/office/drawing/2014/main" id="{E6C20239-B7E0-420B-A55E-BFF4FE0030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izenplatzhalter 2">
            <a:extLst>
              <a:ext uri="{FF2B5EF4-FFF2-40B4-BE49-F238E27FC236}">
                <a16:creationId xmlns="" xmlns:a16="http://schemas.microsoft.com/office/drawing/2014/main" id="{642C8FA6-1B20-4914-8DDB-A4908F1465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26628" name="Foliennummernplatzhalter 3">
            <a:extLst>
              <a:ext uri="{FF2B5EF4-FFF2-40B4-BE49-F238E27FC236}">
                <a16:creationId xmlns="" xmlns:a16="http://schemas.microsoft.com/office/drawing/2014/main" id="{3BF319D0-8228-423B-965F-03C582424E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3896B71-1F9B-48FF-A7FC-0F0CF37AAE21}" type="slidenum">
              <a:rPr lang="de-CH" altLang="de-DE" smtClean="0">
                <a:solidFill>
                  <a:prstClr val="black"/>
                </a:solidFill>
              </a:rPr>
              <a:pPr/>
              <a:t>45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bildplatzhalter 1">
            <a:extLst>
              <a:ext uri="{FF2B5EF4-FFF2-40B4-BE49-F238E27FC236}">
                <a16:creationId xmlns="" xmlns:a16="http://schemas.microsoft.com/office/drawing/2014/main" id="{E1C452B1-DF20-4841-8000-5C9348B1053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izenplatzhalter 2">
            <a:extLst>
              <a:ext uri="{FF2B5EF4-FFF2-40B4-BE49-F238E27FC236}">
                <a16:creationId xmlns="" xmlns:a16="http://schemas.microsoft.com/office/drawing/2014/main" id="{4AA13788-94E9-4FE3-BA3F-20D3AB69AD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28676" name="Foliennummernplatzhalter 3">
            <a:extLst>
              <a:ext uri="{FF2B5EF4-FFF2-40B4-BE49-F238E27FC236}">
                <a16:creationId xmlns="" xmlns:a16="http://schemas.microsoft.com/office/drawing/2014/main" id="{2EDC8153-1C0D-472F-A224-186F52A9E6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31BAE8F-5566-4C68-8C6D-A0FA0055CF49}" type="slidenum">
              <a:rPr lang="de-CH" altLang="de-DE" smtClean="0">
                <a:solidFill>
                  <a:prstClr val="black"/>
                </a:solidFill>
              </a:rPr>
              <a:pPr/>
              <a:t>46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Folienbildplatzhalter 1">
            <a:extLst>
              <a:ext uri="{FF2B5EF4-FFF2-40B4-BE49-F238E27FC236}">
                <a16:creationId xmlns="" xmlns:a16="http://schemas.microsoft.com/office/drawing/2014/main" id="{EA1C43FC-3A79-466C-B856-19F82D485E7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izenplatzhalter 2">
            <a:extLst>
              <a:ext uri="{FF2B5EF4-FFF2-40B4-BE49-F238E27FC236}">
                <a16:creationId xmlns="" xmlns:a16="http://schemas.microsoft.com/office/drawing/2014/main" id="{8F271BE8-E41C-4C10-A88C-F61241B96C1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30724" name="Foliennummernplatzhalter 3">
            <a:extLst>
              <a:ext uri="{FF2B5EF4-FFF2-40B4-BE49-F238E27FC236}">
                <a16:creationId xmlns="" xmlns:a16="http://schemas.microsoft.com/office/drawing/2014/main" id="{59622824-A11E-47AC-801C-CE94DE6C60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F0C95B2D-34D2-43F8-9D5B-93A1D7C80ECC}" type="slidenum">
              <a:rPr lang="de-CH" altLang="de-DE" smtClean="0">
                <a:solidFill>
                  <a:prstClr val="black"/>
                </a:solidFill>
              </a:rPr>
              <a:pPr/>
              <a:t>47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olienbildplatzhalter 1">
            <a:extLst>
              <a:ext uri="{FF2B5EF4-FFF2-40B4-BE49-F238E27FC236}">
                <a16:creationId xmlns="" xmlns:a16="http://schemas.microsoft.com/office/drawing/2014/main" id="{3A4B7679-C056-408A-A8F4-9C43A34B98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izenplatzhalter 2">
            <a:extLst>
              <a:ext uri="{FF2B5EF4-FFF2-40B4-BE49-F238E27FC236}">
                <a16:creationId xmlns="" xmlns:a16="http://schemas.microsoft.com/office/drawing/2014/main" id="{DF5136BD-B6F5-4C9D-B3B8-9EE3A2C41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32772" name="Foliennummernplatzhalter 3">
            <a:extLst>
              <a:ext uri="{FF2B5EF4-FFF2-40B4-BE49-F238E27FC236}">
                <a16:creationId xmlns="" xmlns:a16="http://schemas.microsoft.com/office/drawing/2014/main" id="{434D546D-3978-453F-B7E8-F0513633A3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40720190-F0E6-4EE0-BFF6-5819DCEB5235}" type="slidenum">
              <a:rPr lang="de-CH" altLang="de-DE" smtClean="0">
                <a:solidFill>
                  <a:prstClr val="black"/>
                </a:solidFill>
              </a:rPr>
              <a:pPr/>
              <a:t>48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olienbildplatzhalter 1">
            <a:extLst>
              <a:ext uri="{FF2B5EF4-FFF2-40B4-BE49-F238E27FC236}">
                <a16:creationId xmlns="" xmlns:a16="http://schemas.microsoft.com/office/drawing/2014/main" id="{E036B5C5-313E-4E9C-9105-E3760F06DD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izenplatzhalter 2">
            <a:extLst>
              <a:ext uri="{FF2B5EF4-FFF2-40B4-BE49-F238E27FC236}">
                <a16:creationId xmlns="" xmlns:a16="http://schemas.microsoft.com/office/drawing/2014/main" id="{0F97A2A2-8711-483D-A1AF-94E9FD025D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34820" name="Foliennummernplatzhalter 3">
            <a:extLst>
              <a:ext uri="{FF2B5EF4-FFF2-40B4-BE49-F238E27FC236}">
                <a16:creationId xmlns="" xmlns:a16="http://schemas.microsoft.com/office/drawing/2014/main" id="{AAF59DAB-B625-4799-9ACF-9D129BE090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607959B-CDF9-41A1-A80A-568A7D8370F0}" type="slidenum">
              <a:rPr lang="de-CH" altLang="de-DE" smtClean="0">
                <a:solidFill>
                  <a:prstClr val="black"/>
                </a:solidFill>
              </a:rPr>
              <a:pPr/>
              <a:t>49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bildplatzhalter 1">
            <a:extLst>
              <a:ext uri="{FF2B5EF4-FFF2-40B4-BE49-F238E27FC236}">
                <a16:creationId xmlns="" xmlns:a16="http://schemas.microsoft.com/office/drawing/2014/main" id="{7B7D2A51-6EE5-4534-A27F-0AB8FE147D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izenplatzhalter 2">
            <a:extLst>
              <a:ext uri="{FF2B5EF4-FFF2-40B4-BE49-F238E27FC236}">
                <a16:creationId xmlns="" xmlns:a16="http://schemas.microsoft.com/office/drawing/2014/main" id="{3FFFDFEA-DEE4-43DB-992F-0AC187FA0C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36868" name="Foliennummernplatzhalter 3">
            <a:extLst>
              <a:ext uri="{FF2B5EF4-FFF2-40B4-BE49-F238E27FC236}">
                <a16:creationId xmlns="" xmlns:a16="http://schemas.microsoft.com/office/drawing/2014/main" id="{A9010D92-C5B5-4448-8434-E6DCE40D33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88B13D1-20DA-4DD6-88F0-E64FCE22A8AA}" type="slidenum">
              <a:rPr lang="de-CH" altLang="de-DE" smtClean="0">
                <a:solidFill>
                  <a:prstClr val="black"/>
                </a:solidFill>
              </a:rPr>
              <a:pPr/>
              <a:t>50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bildplatzhalter 1">
            <a:extLst>
              <a:ext uri="{FF2B5EF4-FFF2-40B4-BE49-F238E27FC236}">
                <a16:creationId xmlns="" xmlns:a16="http://schemas.microsoft.com/office/drawing/2014/main" id="{DD8249ED-2512-4F5B-9B21-11E353EE23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izenplatzhalter 2">
            <a:extLst>
              <a:ext uri="{FF2B5EF4-FFF2-40B4-BE49-F238E27FC236}">
                <a16:creationId xmlns="" xmlns:a16="http://schemas.microsoft.com/office/drawing/2014/main" id="{A2371D73-134A-4D4B-8BEA-04043D5A9E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13316" name="Foliennummernplatzhalter 3">
            <a:extLst>
              <a:ext uri="{FF2B5EF4-FFF2-40B4-BE49-F238E27FC236}">
                <a16:creationId xmlns="" xmlns:a16="http://schemas.microsoft.com/office/drawing/2014/main" id="{397D6820-7F4E-4864-9DFF-4CAC98126FB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0BD30B-1E0F-47A1-8DBE-79A8DD2EA4B6}" type="slidenum">
              <a:rPr lang="de-CH" altLang="fr-FR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51</a:t>
            </a:fld>
            <a:endParaRPr lang="de-CH" alt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bildplatzhalter 1">
            <a:extLst>
              <a:ext uri="{FF2B5EF4-FFF2-40B4-BE49-F238E27FC236}">
                <a16:creationId xmlns="" xmlns:a16="http://schemas.microsoft.com/office/drawing/2014/main" id="{42B72528-9B8B-41AF-A8E4-FE0330629E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izenplatzhalter 2">
            <a:extLst>
              <a:ext uri="{FF2B5EF4-FFF2-40B4-BE49-F238E27FC236}">
                <a16:creationId xmlns="" xmlns:a16="http://schemas.microsoft.com/office/drawing/2014/main" id="{3F0157A8-0F1D-4E27-A762-2B0B1629FA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25604" name="Foliennummernplatzhalter 3">
            <a:extLst>
              <a:ext uri="{FF2B5EF4-FFF2-40B4-BE49-F238E27FC236}">
                <a16:creationId xmlns="" xmlns:a16="http://schemas.microsoft.com/office/drawing/2014/main" id="{48625D81-C59F-423B-A217-83845467DD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739FC8-53A2-43F5-8CC6-7AFBEEAC985B}" type="slidenum">
              <a:rPr lang="de-CH" altLang="fr-FR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62</a:t>
            </a:fld>
            <a:endParaRPr lang="de-CH" alt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:a16="http://schemas.microsoft.com/office/drawing/2014/main" xmlns="" id="{AA20D022-34E0-4950-888F-85672C063F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42950"/>
            <a:ext cx="5961063" cy="3725863"/>
          </a:xfrm>
          <a:ln/>
        </p:spPr>
      </p:sp>
      <p:sp>
        <p:nvSpPr>
          <p:cNvPr id="22531" name="Notizenplatzhalter 2">
            <a:extLst>
              <a:ext uri="{FF2B5EF4-FFF2-40B4-BE49-F238E27FC236}">
                <a16:creationId xmlns:a16="http://schemas.microsoft.com/office/drawing/2014/main" xmlns="" id="{7222D216-10B4-4FDF-99C8-E2ECDDB095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CH" altLang="de-DE">
              <a:latin typeface="Times" panose="02020603050405020304" pitchFamily="18" charset="0"/>
            </a:endParaRPr>
          </a:p>
        </p:txBody>
      </p:sp>
      <p:sp>
        <p:nvSpPr>
          <p:cNvPr id="22532" name="Foliennummernplatzhalter 3">
            <a:extLst>
              <a:ext uri="{FF2B5EF4-FFF2-40B4-BE49-F238E27FC236}">
                <a16:creationId xmlns:a16="http://schemas.microsoft.com/office/drawing/2014/main" xmlns="" id="{3A2E14B3-0DC2-4BE9-8660-B06D743A91A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7575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950" indent="-285750" defTabSz="917575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3000" indent="-228600" defTabSz="917575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200" indent="-228600" defTabSz="917575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400" indent="-228600" defTabSz="917575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fld id="{F6BF9976-1945-472C-92DD-C8DE337CCDB0}" type="slidenum">
              <a:rPr lang="de-DE" altLang="de-DE" sz="1200" b="0">
                <a:latin typeface="Times" panose="02020603050405020304" pitchFamily="18" charset="0"/>
              </a:rPr>
              <a:pPr/>
              <a:t>73</a:t>
            </a:fld>
            <a:endParaRPr lang="de-DE" altLang="de-DE" sz="1200" b="0">
              <a:latin typeface="Times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bildplatzhalter 1">
            <a:extLst>
              <a:ext uri="{FF2B5EF4-FFF2-40B4-BE49-F238E27FC236}">
                <a16:creationId xmlns="" xmlns:a16="http://schemas.microsoft.com/office/drawing/2014/main" id="{6CB782AD-A5B2-4280-80F0-40ECF6EECE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izenplatzhalter 2">
            <a:extLst>
              <a:ext uri="{FF2B5EF4-FFF2-40B4-BE49-F238E27FC236}">
                <a16:creationId xmlns="" xmlns:a16="http://schemas.microsoft.com/office/drawing/2014/main" id="{8EBE5B8E-C0C1-41C2-8503-A2383F2344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fr-FR"/>
              <a:t>- Optische und akustische Funktionsüberprüfung</a:t>
            </a:r>
          </a:p>
          <a:p>
            <a:r>
              <a:rPr lang="de-CH" altLang="fr-FR"/>
              <a:t>- Reinigen des Schmutzfängers (Hauptleitung und Steuerleitung)</a:t>
            </a:r>
          </a:p>
          <a:p>
            <a:r>
              <a:rPr lang="de-CH" altLang="fr-FR"/>
              <a:t>- Überprüfen des Regelverhaltens durch Verstellen des Steuerventiles</a:t>
            </a:r>
          </a:p>
          <a:p>
            <a:pPr>
              <a:buFontTx/>
              <a:buChar char="-"/>
            </a:pPr>
            <a:r>
              <a:rPr lang="de-CH" altLang="fr-FR"/>
              <a:t> Hydraulisches Zufahren (wenn möglich) des Hauptventils </a:t>
            </a:r>
            <a:r>
              <a:rPr lang="de-CH" altLang="fr-FR">
                <a:sym typeface="Wingdings" panose="05000000000000000000" pitchFamily="2" charset="2"/>
              </a:rPr>
              <a:t> Dichtheitsprüfung</a:t>
            </a:r>
          </a:p>
          <a:p>
            <a:pPr>
              <a:buFontTx/>
              <a:buChar char="-"/>
            </a:pPr>
            <a:r>
              <a:rPr lang="de-CH" altLang="fr-FR">
                <a:sym typeface="Wingdings" panose="05000000000000000000" pitchFamily="2" charset="2"/>
              </a:rPr>
              <a:t> Drosselrückschlagventil mehrmals ein- und herausschrauben</a:t>
            </a:r>
            <a:endParaRPr lang="de-CH" altLang="fr-FR"/>
          </a:p>
          <a:p>
            <a:endParaRPr lang="de-CH" altLang="fr-FR"/>
          </a:p>
        </p:txBody>
      </p:sp>
      <p:sp>
        <p:nvSpPr>
          <p:cNvPr id="19460" name="Foliennummernplatzhalter 3">
            <a:extLst>
              <a:ext uri="{FF2B5EF4-FFF2-40B4-BE49-F238E27FC236}">
                <a16:creationId xmlns="" xmlns:a16="http://schemas.microsoft.com/office/drawing/2014/main" id="{E19E58B0-1DA2-450C-9807-627787D60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4926" indent="-2826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0656" indent="-22613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2918" indent="-22613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5180" indent="-22613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7442" indent="-2261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9705" indent="-2261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1967" indent="-2261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4229" indent="-2261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38526C-7A89-4E5B-9028-48DFDDF9CE39}" type="slidenum">
              <a:rPr lang="de-CH" altLang="fr-FR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85</a:t>
            </a:fld>
            <a:endParaRPr lang="de-CH" alt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bildplatzhalter 1">
            <a:extLst>
              <a:ext uri="{FF2B5EF4-FFF2-40B4-BE49-F238E27FC236}">
                <a16:creationId xmlns="" xmlns:a16="http://schemas.microsoft.com/office/drawing/2014/main" id="{898E4600-F207-475E-AD55-3D1E18FDC4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izenplatzhalter 2">
            <a:extLst>
              <a:ext uri="{FF2B5EF4-FFF2-40B4-BE49-F238E27FC236}">
                <a16:creationId xmlns="" xmlns:a16="http://schemas.microsoft.com/office/drawing/2014/main" id="{0E7E320A-DC4B-4EBA-A077-AA7CE95FB7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10244" name="Foliennummernplatzhalter 3">
            <a:extLst>
              <a:ext uri="{FF2B5EF4-FFF2-40B4-BE49-F238E27FC236}">
                <a16:creationId xmlns="" xmlns:a16="http://schemas.microsoft.com/office/drawing/2014/main" id="{B4C05AE6-9B02-4F3E-A611-3CC79B5F02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4D379F7-3149-44D7-AF77-67ECA9A88A4D}" type="slidenum">
              <a:rPr lang="de-CH" altLang="de-DE" smtClean="0">
                <a:solidFill>
                  <a:prstClr val="black"/>
                </a:solidFill>
              </a:rPr>
              <a:pPr/>
              <a:t>37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bildplatzhalter 1">
            <a:extLst>
              <a:ext uri="{FF2B5EF4-FFF2-40B4-BE49-F238E27FC236}">
                <a16:creationId xmlns="" xmlns:a16="http://schemas.microsoft.com/office/drawing/2014/main" id="{C240A3FA-BF03-4568-9CAB-7AF9299083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izenplatzhalter 2">
            <a:extLst>
              <a:ext uri="{FF2B5EF4-FFF2-40B4-BE49-F238E27FC236}">
                <a16:creationId xmlns="" xmlns:a16="http://schemas.microsoft.com/office/drawing/2014/main" id="{C3E0033F-4674-462A-907A-68A9451E59B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7451" lvl="1" indent="-177451">
              <a:spcBef>
                <a:spcPct val="0"/>
              </a:spcBef>
              <a:buFontTx/>
              <a:buChar char="•"/>
            </a:pPr>
            <a:r>
              <a:rPr lang="de-CH" altLang="fr-FR" sz="1800">
                <a:cs typeface="Arial" panose="020B0604020202020204" pitchFamily="34" charset="0"/>
              </a:rPr>
              <a:t>Überprüfung der Dichtstellen und Verschraubungen</a:t>
            </a:r>
          </a:p>
          <a:p>
            <a:pPr marL="177451" lvl="1" indent="-177451">
              <a:spcBef>
                <a:spcPct val="0"/>
              </a:spcBef>
              <a:buFontTx/>
              <a:buChar char="•"/>
            </a:pPr>
            <a:r>
              <a:rPr lang="de-CH" altLang="fr-FR" sz="1800">
                <a:cs typeface="Arial" panose="020B0604020202020204" pitchFamily="34" charset="0"/>
              </a:rPr>
              <a:t>Komplette Demontage des Basisventils und der Steuerleitungselemente</a:t>
            </a:r>
          </a:p>
          <a:p>
            <a:pPr marL="177451" lvl="1" indent="-177451">
              <a:spcBef>
                <a:spcPct val="0"/>
              </a:spcBef>
              <a:buFontTx/>
              <a:buChar char="•"/>
            </a:pPr>
            <a:r>
              <a:rPr lang="de-CH" altLang="fr-FR" sz="1800">
                <a:cs typeface="Arial" panose="020B0604020202020204" pitchFamily="34" charset="0"/>
              </a:rPr>
              <a:t>Reinigen der demontierten Teile</a:t>
            </a:r>
          </a:p>
          <a:p>
            <a:pPr marL="177451" lvl="1" indent="-177451">
              <a:spcBef>
                <a:spcPct val="0"/>
              </a:spcBef>
              <a:buFontTx/>
              <a:buChar char="•"/>
            </a:pPr>
            <a:r>
              <a:rPr lang="de-CH" altLang="fr-FR" sz="1800">
                <a:cs typeface="Arial" panose="020B0604020202020204" pitchFamily="34" charset="0"/>
              </a:rPr>
              <a:t>Ersetzen von Verschleissteilen</a:t>
            </a:r>
          </a:p>
          <a:p>
            <a:pPr marL="177451" lvl="1" indent="-177451">
              <a:spcBef>
                <a:spcPct val="0"/>
              </a:spcBef>
              <a:buFontTx/>
              <a:buChar char="•"/>
            </a:pPr>
            <a:r>
              <a:rPr lang="de-CH" altLang="fr-FR" sz="1800">
                <a:cs typeface="Arial" panose="020B0604020202020204" pitchFamily="34" charset="0"/>
              </a:rPr>
              <a:t>Zusammenbau des Basisventils und der Steuerleitungselemente</a:t>
            </a:r>
          </a:p>
          <a:p>
            <a:pPr marL="177451" lvl="1" indent="-177451">
              <a:spcBef>
                <a:spcPct val="0"/>
              </a:spcBef>
              <a:buFontTx/>
              <a:buChar char="•"/>
            </a:pPr>
            <a:r>
              <a:rPr lang="de-CH" altLang="fr-FR" sz="1800">
                <a:cs typeface="Arial" panose="020B0604020202020204" pitchFamily="34" charset="0"/>
              </a:rPr>
              <a:t>Öffnen und allenfalls Reinigen des Schmutzfängers</a:t>
            </a:r>
          </a:p>
          <a:p>
            <a:pPr marL="177451" lvl="1" indent="-177451">
              <a:spcBef>
                <a:spcPct val="0"/>
              </a:spcBef>
              <a:buFontTx/>
              <a:buChar char="•"/>
            </a:pPr>
            <a:r>
              <a:rPr lang="de-CH" altLang="fr-FR" sz="1800">
                <a:cs typeface="Arial" panose="020B0604020202020204" pitchFamily="34" charset="0"/>
              </a:rPr>
              <a:t>Wiederinbetriebnahme des Regelventils mit Einregulierung</a:t>
            </a:r>
            <a:endParaRPr lang="de-CH" altLang="fr-FR"/>
          </a:p>
        </p:txBody>
      </p:sp>
      <p:sp>
        <p:nvSpPr>
          <p:cNvPr id="21508" name="Foliennummernplatzhalter 3">
            <a:extLst>
              <a:ext uri="{FF2B5EF4-FFF2-40B4-BE49-F238E27FC236}">
                <a16:creationId xmlns="" xmlns:a16="http://schemas.microsoft.com/office/drawing/2014/main" id="{D230E94B-2B42-40C6-88E7-35F0BB1FA3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34926" indent="-282664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30656" indent="-22613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582918" indent="-22613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35180" indent="-226131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487442" indent="-2261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39705" indent="-2261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391967" indent="-2261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44229" indent="-22613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BAE83A-8B8A-49D5-8A61-9B3F205D5EF4}" type="slidenum">
              <a:rPr lang="de-CH" altLang="fr-FR" smtClean="0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86</a:t>
            </a:fld>
            <a:endParaRPr lang="de-CH" altLang="fr-FR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bildplatzhalter 1">
            <a:extLst>
              <a:ext uri="{FF2B5EF4-FFF2-40B4-BE49-F238E27FC236}">
                <a16:creationId xmlns="" xmlns:a16="http://schemas.microsoft.com/office/drawing/2014/main" id="{9FE16EC0-0221-4929-B494-55132C6B4C2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izenplatzhalter 2">
            <a:extLst>
              <a:ext uri="{FF2B5EF4-FFF2-40B4-BE49-F238E27FC236}">
                <a16:creationId xmlns="" xmlns:a16="http://schemas.microsoft.com/office/drawing/2014/main" id="{1214ABF8-8229-447E-A8FE-45565E917B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12292" name="Foliennummernplatzhalter 3">
            <a:extLst>
              <a:ext uri="{FF2B5EF4-FFF2-40B4-BE49-F238E27FC236}">
                <a16:creationId xmlns="" xmlns:a16="http://schemas.microsoft.com/office/drawing/2014/main" id="{4D9984B5-3A5C-427F-B81B-A7C6CA3A3A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61F6C3FE-ABF7-4E1D-A1AF-9AFB8D808006}" type="slidenum">
              <a:rPr lang="de-CH" altLang="de-DE" smtClean="0">
                <a:solidFill>
                  <a:prstClr val="black"/>
                </a:solidFill>
              </a:rPr>
              <a:pPr/>
              <a:t>38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olienbildplatzhalter 1">
            <a:extLst>
              <a:ext uri="{FF2B5EF4-FFF2-40B4-BE49-F238E27FC236}">
                <a16:creationId xmlns="" xmlns:a16="http://schemas.microsoft.com/office/drawing/2014/main" id="{7B6555E3-2130-45A3-9F6C-D1A16CA395C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izenplatzhalter 2">
            <a:extLst>
              <a:ext uri="{FF2B5EF4-FFF2-40B4-BE49-F238E27FC236}">
                <a16:creationId xmlns="" xmlns:a16="http://schemas.microsoft.com/office/drawing/2014/main" id="{39BEF7FB-F46C-4ADC-815B-1C5EFFC3BD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14340" name="Foliennummernplatzhalter 3">
            <a:extLst>
              <a:ext uri="{FF2B5EF4-FFF2-40B4-BE49-F238E27FC236}">
                <a16:creationId xmlns="" xmlns:a16="http://schemas.microsoft.com/office/drawing/2014/main" id="{7C98EFDE-1AAF-478A-8C0C-20D91E8CAF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23B0D9B3-55E0-4EAA-9F55-25FF5CA4F4DC}" type="slidenum">
              <a:rPr lang="de-CH" altLang="de-DE" smtClean="0">
                <a:solidFill>
                  <a:prstClr val="black"/>
                </a:solidFill>
              </a:rPr>
              <a:pPr/>
              <a:t>39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bildplatzhalter 1">
            <a:extLst>
              <a:ext uri="{FF2B5EF4-FFF2-40B4-BE49-F238E27FC236}">
                <a16:creationId xmlns="" xmlns:a16="http://schemas.microsoft.com/office/drawing/2014/main" id="{4C1CE504-CAC9-4A2F-9AC9-7F86AB4793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izenplatzhalter 2">
            <a:extLst>
              <a:ext uri="{FF2B5EF4-FFF2-40B4-BE49-F238E27FC236}">
                <a16:creationId xmlns="" xmlns:a16="http://schemas.microsoft.com/office/drawing/2014/main" id="{D1A407D0-CC91-4956-8B5E-67834C28EB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16388" name="Foliennummernplatzhalter 3">
            <a:extLst>
              <a:ext uri="{FF2B5EF4-FFF2-40B4-BE49-F238E27FC236}">
                <a16:creationId xmlns="" xmlns:a16="http://schemas.microsoft.com/office/drawing/2014/main" id="{92AE4CC3-0E9D-4A0B-979E-56B6F8828F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C156077F-90D4-4E03-9929-2FD728AECBCE}" type="slidenum">
              <a:rPr lang="de-CH" altLang="de-DE" smtClean="0">
                <a:solidFill>
                  <a:prstClr val="black"/>
                </a:solidFill>
              </a:rPr>
              <a:pPr/>
              <a:t>40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bildplatzhalter 1">
            <a:extLst>
              <a:ext uri="{FF2B5EF4-FFF2-40B4-BE49-F238E27FC236}">
                <a16:creationId xmlns="" xmlns:a16="http://schemas.microsoft.com/office/drawing/2014/main" id="{66294465-BBC7-4396-B01C-A613DD4205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izenplatzhalter 2">
            <a:extLst>
              <a:ext uri="{FF2B5EF4-FFF2-40B4-BE49-F238E27FC236}">
                <a16:creationId xmlns="" xmlns:a16="http://schemas.microsoft.com/office/drawing/2014/main" id="{E992EC4D-588D-46CA-85BD-2EAB5D72A6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18436" name="Foliennummernplatzhalter 3">
            <a:extLst>
              <a:ext uri="{FF2B5EF4-FFF2-40B4-BE49-F238E27FC236}">
                <a16:creationId xmlns="" xmlns:a16="http://schemas.microsoft.com/office/drawing/2014/main" id="{2D712892-5083-4DEC-83E7-DBE453F19D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A319E76-EC05-4F42-B2EE-4CF976FC9D2A}" type="slidenum">
              <a:rPr lang="de-CH" altLang="de-DE" smtClean="0">
                <a:solidFill>
                  <a:prstClr val="black"/>
                </a:solidFill>
              </a:rPr>
              <a:pPr/>
              <a:t>41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lienbildplatzhalter 1">
            <a:extLst>
              <a:ext uri="{FF2B5EF4-FFF2-40B4-BE49-F238E27FC236}">
                <a16:creationId xmlns="" xmlns:a16="http://schemas.microsoft.com/office/drawing/2014/main" id="{FC9F9009-622C-48D3-B01D-E7C00C1505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izenplatzhalter 2">
            <a:extLst>
              <a:ext uri="{FF2B5EF4-FFF2-40B4-BE49-F238E27FC236}">
                <a16:creationId xmlns="" xmlns:a16="http://schemas.microsoft.com/office/drawing/2014/main" id="{D54ECE5E-9007-423D-ACA4-2011A1AA54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20484" name="Foliennummernplatzhalter 3">
            <a:extLst>
              <a:ext uri="{FF2B5EF4-FFF2-40B4-BE49-F238E27FC236}">
                <a16:creationId xmlns="" xmlns:a16="http://schemas.microsoft.com/office/drawing/2014/main" id="{468FCC40-AF47-44FD-ACC1-33B348A323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D2C7412-61EB-4554-900C-BAC76A826F6C}" type="slidenum">
              <a:rPr lang="de-CH" altLang="de-DE" smtClean="0">
                <a:solidFill>
                  <a:prstClr val="black"/>
                </a:solidFill>
              </a:rPr>
              <a:pPr/>
              <a:t>42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bildplatzhalter 1">
            <a:extLst>
              <a:ext uri="{FF2B5EF4-FFF2-40B4-BE49-F238E27FC236}">
                <a16:creationId xmlns="" xmlns:a16="http://schemas.microsoft.com/office/drawing/2014/main" id="{FC3F57DF-132A-4148-AB16-8F4220DC93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izenplatzhalter 2">
            <a:extLst>
              <a:ext uri="{FF2B5EF4-FFF2-40B4-BE49-F238E27FC236}">
                <a16:creationId xmlns="" xmlns:a16="http://schemas.microsoft.com/office/drawing/2014/main" id="{B29929F4-413B-486B-A8B3-E2ED9A5AC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22532" name="Foliennummernplatzhalter 3">
            <a:extLst>
              <a:ext uri="{FF2B5EF4-FFF2-40B4-BE49-F238E27FC236}">
                <a16:creationId xmlns="" xmlns:a16="http://schemas.microsoft.com/office/drawing/2014/main" id="{B2BFF2E7-61CD-470C-9693-6C0850F37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114DF843-4F80-4020-A42E-2E028F7DC4E4}" type="slidenum">
              <a:rPr lang="de-CH" altLang="de-DE" smtClean="0">
                <a:solidFill>
                  <a:prstClr val="black"/>
                </a:solidFill>
              </a:rPr>
              <a:pPr/>
              <a:t>43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bildplatzhalter 1">
            <a:extLst>
              <a:ext uri="{FF2B5EF4-FFF2-40B4-BE49-F238E27FC236}">
                <a16:creationId xmlns="" xmlns:a16="http://schemas.microsoft.com/office/drawing/2014/main" id="{D4C2845C-EED0-4CF8-A0A1-3BB1DE9C70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20688" y="744538"/>
            <a:ext cx="59563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izenplatzhalter 2">
            <a:extLst>
              <a:ext uri="{FF2B5EF4-FFF2-40B4-BE49-F238E27FC236}">
                <a16:creationId xmlns="" xmlns:a16="http://schemas.microsoft.com/office/drawing/2014/main" id="{797F0CB2-75FF-42FA-92D1-091D98075A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CH" altLang="de-DE"/>
          </a:p>
        </p:txBody>
      </p:sp>
      <p:sp>
        <p:nvSpPr>
          <p:cNvPr id="24580" name="Foliennummernplatzhalter 3">
            <a:extLst>
              <a:ext uri="{FF2B5EF4-FFF2-40B4-BE49-F238E27FC236}">
                <a16:creationId xmlns="" xmlns:a16="http://schemas.microsoft.com/office/drawing/2014/main" id="{C7DB5B84-59FA-40B1-9DDE-9C458DDBB8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34926" indent="-282664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30656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582918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35180" indent="-226131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487442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39705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391967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44229" indent="-22613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A0DFCE12-B39F-4F79-AC72-158E26FF600B}" type="slidenum">
              <a:rPr lang="de-CH" altLang="de-DE" smtClean="0">
                <a:solidFill>
                  <a:prstClr val="black"/>
                </a:solidFill>
              </a:rPr>
              <a:pPr/>
              <a:t>44</a:t>
            </a:fld>
            <a:endParaRPr lang="de-CH" alt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79"/>
            <a:ext cx="7772400" cy="12250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7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6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xmlns="" id="{0A63F49A-6276-44D2-B8FA-E4EBDDC9C8F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 err="1"/>
              <a:t>Vanne</a:t>
            </a:r>
            <a:r>
              <a:rPr lang="de-CH" dirty="0"/>
              <a:t> </a:t>
            </a:r>
            <a:r>
              <a:rPr lang="de-CH" dirty="0" err="1"/>
              <a:t>annulaire</a:t>
            </a:r>
            <a:endParaRPr lang="de-CH" dirty="0"/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xmlns="" id="{375A4F4F-884F-417F-9301-F7C19EC56DB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5E53B31-25C0-4E1C-9B34-0706C35FE06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6" name="Datumsplatzhalter 4">
            <a:extLst>
              <a:ext uri="{FF2B5EF4-FFF2-40B4-BE49-F238E27FC236}">
                <a16:creationId xmlns:a16="http://schemas.microsoft.com/office/drawing/2014/main" xmlns="" id="{95092BAA-7BA3-419A-85E9-EDE7CC0F3DB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800"/>
            <a:ext cx="2590800" cy="3048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07301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lIns="81030" tIns="40516" rIns="81030" bIns="40516"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lIns="81030" tIns="40516" rIns="81030" bIns="40516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12724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544739F-E516-4D2E-BB4E-25C4E1791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F865C766-6A5B-4F10-8DD3-75DF856C7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EEC31E98-FD1B-4C2D-B967-03E3A7B12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AC6A7E-712F-47E4-870C-76CC26D4C921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9898946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Logo_SBV_mText_JPG_300ppi">
            <a:extLst>
              <a:ext uri="{FF2B5EF4-FFF2-40B4-BE49-F238E27FC236}">
                <a16:creationId xmlns="" xmlns:a16="http://schemas.microsoft.com/office/drawing/2014/main" id="{C8355BB4-B33C-4A95-A308-ACF6A61DBB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7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19E34EDF-6E1F-4662-8EA1-9B5CF1106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32" y="5257274"/>
            <a:ext cx="2881313" cy="30030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="" xmlns:a16="http://schemas.microsoft.com/office/drawing/2014/main" id="{7A60FC9E-E9F8-4545-96F0-A8A9B71C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8063" y="5296962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9239C22D-33E9-408A-85AB-32A16B8EB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B17897-AA3E-4BBE-8D30-AB2ADE7A7F07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47681593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Logo_SBV_mText_JPG_300ppi">
            <a:extLst>
              <a:ext uri="{FF2B5EF4-FFF2-40B4-BE49-F238E27FC236}">
                <a16:creationId xmlns="" xmlns:a16="http://schemas.microsoft.com/office/drawing/2014/main" id="{3E44E6D8-9D1B-4C3C-9ED1-3886966B32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7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BAA58B74-9D2A-46C5-AF85-D803D0BA7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313" y="5257274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5">
            <a:extLst>
              <a:ext uri="{FF2B5EF4-FFF2-40B4-BE49-F238E27FC236}">
                <a16:creationId xmlns="" xmlns:a16="http://schemas.microsoft.com/office/drawing/2014/main" id="{CD27B950-2B5F-4D65-9DD4-B966653B1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2500" y="5318128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6">
            <a:extLst>
              <a:ext uri="{FF2B5EF4-FFF2-40B4-BE49-F238E27FC236}">
                <a16:creationId xmlns="" xmlns:a16="http://schemas.microsoft.com/office/drawing/2014/main" id="{668672EF-BB98-4582-B1E1-04DACCB9B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8C259-041B-458E-9035-FFBC3345A49E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6519876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 descr="Logo_SBV_mText_JPG_300ppi">
            <a:extLst>
              <a:ext uri="{FF2B5EF4-FFF2-40B4-BE49-F238E27FC236}">
                <a16:creationId xmlns="" xmlns:a16="http://schemas.microsoft.com/office/drawing/2014/main" id="{A626D011-B8A2-4063-97EC-B45F6C398C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7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2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2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DB8C183E-59D6-431A-AD35-42215EF5C5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D09F43A9-2023-400C-8265-D38DED2B49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5B8703C-2A96-49A0-B842-4A37F203B0E3}" type="slidenum">
              <a:rPr lang="de-CH" altLang="de-DE"/>
              <a:pPr/>
              <a:t>‹Nr.›</a:t>
            </a:fld>
            <a:endParaRPr lang="de-CH" altLang="de-DE"/>
          </a:p>
        </p:txBody>
      </p:sp>
      <p:sp>
        <p:nvSpPr>
          <p:cNvPr id="10" name="Datumsplatzhalter 4">
            <a:extLst>
              <a:ext uri="{FF2B5EF4-FFF2-40B4-BE49-F238E27FC236}">
                <a16:creationId xmlns="" xmlns:a16="http://schemas.microsoft.com/office/drawing/2014/main" id="{8FC8EEDE-FB63-4C75-9987-457485359A6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74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1577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_SBV_mText_JPG_300ppi">
            <a:extLst>
              <a:ext uri="{FF2B5EF4-FFF2-40B4-BE49-F238E27FC236}">
                <a16:creationId xmlns="" xmlns:a16="http://schemas.microsoft.com/office/drawing/2014/main" id="{19C7EEB1-4202-49AC-982C-0AC5BF062C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7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89399FDB-AAEE-4254-80B2-AFCD79A2D4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2D1E64AC-2A9F-4540-87E5-5C0ED5E244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51A365C-4BC6-49A0-9C25-E1EA10BA7D01}" type="slidenum">
              <a:rPr lang="de-CH" altLang="de-DE"/>
              <a:pPr/>
              <a:t>‹Nr.›</a:t>
            </a:fld>
            <a:endParaRPr lang="de-CH" altLang="de-DE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E7A02508-C690-4626-A14F-290814A0826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74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14960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Logo_SBV_mText_JPG_300ppi">
            <a:extLst>
              <a:ext uri="{FF2B5EF4-FFF2-40B4-BE49-F238E27FC236}">
                <a16:creationId xmlns="" xmlns:a16="http://schemas.microsoft.com/office/drawing/2014/main" id="{C1515257-3E84-473D-B1C7-EA95BB37D9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7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65E118B7-FC5D-4E66-B4DC-ED18B9A100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D35720E0-1946-4F24-9076-5C900C7B5D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99D9CCD-772D-443A-8563-591EA0440688}" type="slidenum">
              <a:rPr lang="de-CH" altLang="de-DE"/>
              <a:pPr/>
              <a:t>‹Nr.›</a:t>
            </a:fld>
            <a:endParaRPr lang="de-CH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1137DA5A-547B-48F2-A4AC-231E2F88AC4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74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3592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683568" y="1417344"/>
            <a:ext cx="8280920" cy="3600979"/>
          </a:xfrm>
        </p:spPr>
        <p:txBody>
          <a:bodyPr rtlCol="0">
            <a:normAutofit/>
          </a:bodyPr>
          <a:lstStyle/>
          <a:p>
            <a:pPr lvl="0"/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21ECF7D-3F39-4E32-9825-C7F153D3FEF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5138" y="5296962"/>
            <a:ext cx="3243262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7B53022C-CD78-4278-B387-7F4BCC27D9F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451732" y="5296962"/>
            <a:ext cx="1635125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0724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68318" y="1357312"/>
            <a:ext cx="8207375" cy="372004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3544E5A-8B32-4FD6-A9E6-561843729A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0B776924-A6E4-4FB9-82A1-E7AA3E2222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7DBE2297-79D4-44D8-A339-0563C5F38D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52D1F-2E94-49B1-9B9D-5B8FBBC7CD2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5263441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467544" y="1417343"/>
            <a:ext cx="8496944" cy="3600979"/>
          </a:xfrm>
        </p:spPr>
        <p:txBody>
          <a:bodyPr rtlCol="0">
            <a:normAutofit/>
          </a:bodyPr>
          <a:lstStyle/>
          <a:p>
            <a:pPr lvl="0"/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2BD2083C-0A74-42DB-A3AB-DE8B91B75A2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5138" y="5296961"/>
            <a:ext cx="3243262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DE68926C-C816-4CEC-A786-75F4DF1CCA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451730" y="5296961"/>
            <a:ext cx="1635125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138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7"/>
            <a:ext cx="7772400" cy="12250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xmlns="" id="{2AED5F88-34D1-4868-A98C-98756B5499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48038" y="5257273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xmlns="" id="{BAEB20F5-0F51-42A1-B0E4-785201830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EC23B-A6F4-4B1E-BF4A-821B47B9570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6" name="Datumsplatzhalter 4">
            <a:extLst>
              <a:ext uri="{FF2B5EF4-FFF2-40B4-BE49-F238E27FC236}">
                <a16:creationId xmlns:a16="http://schemas.microsoft.com/office/drawing/2014/main" xmlns="" id="{1DCE5A2A-2C10-4579-8692-826653AEF75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73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010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435" y="3672419"/>
            <a:ext cx="7772400" cy="1135063"/>
          </a:xfrm>
          <a:prstGeom prst="rect">
            <a:avLst/>
          </a:prstGeom>
        </p:spPr>
        <p:txBody>
          <a:bodyPr lIns="81030" tIns="40516" rIns="81030" bIns="40516" anchor="t"/>
          <a:lstStyle>
            <a:lvl1pPr algn="l">
              <a:defRPr sz="3500" b="1" cap="all"/>
            </a:lvl1pPr>
          </a:lstStyle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435" y="2422261"/>
            <a:ext cx="7772400" cy="1250156"/>
          </a:xfrm>
          <a:prstGeom prst="rect">
            <a:avLst/>
          </a:prstGeom>
        </p:spPr>
        <p:txBody>
          <a:bodyPr lIns="81030" tIns="40516" rIns="81030" bIns="40516" anchor="b"/>
          <a:lstStyle>
            <a:lvl1pPr marL="0" indent="0">
              <a:buNone/>
              <a:defRPr sz="1800"/>
            </a:lvl1pPr>
            <a:lvl2pPr marL="405153" indent="0">
              <a:buNone/>
              <a:defRPr sz="1600"/>
            </a:lvl2pPr>
            <a:lvl3pPr marL="810308" indent="0">
              <a:buNone/>
              <a:defRPr sz="1400"/>
            </a:lvl3pPr>
            <a:lvl4pPr marL="1215459" indent="0">
              <a:buNone/>
              <a:defRPr sz="1200"/>
            </a:lvl4pPr>
            <a:lvl5pPr marL="1620611" indent="0">
              <a:buNone/>
              <a:defRPr sz="1200"/>
            </a:lvl5pPr>
            <a:lvl6pPr marL="2025766" indent="0">
              <a:buNone/>
              <a:defRPr sz="1200"/>
            </a:lvl6pPr>
            <a:lvl7pPr marL="2430918" indent="0">
              <a:buNone/>
              <a:defRPr sz="1200"/>
            </a:lvl7pPr>
            <a:lvl8pPr marL="2836071" indent="0">
              <a:buNone/>
              <a:defRPr sz="1200"/>
            </a:lvl8pPr>
            <a:lvl9pPr marL="3241224" indent="0">
              <a:buNone/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3732824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363FAFDE-DBA7-464B-B208-237B949D7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18C6509E-52D3-45C7-94F0-C592C361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D63876D4-26CD-4120-AE94-770A24F3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77F32-13B0-4C70-8DBE-6867EF5FE01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3835859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Logo_SBV_mText_JPG_300ppi">
            <a:extLst>
              <a:ext uri="{FF2B5EF4-FFF2-40B4-BE49-F238E27FC236}">
                <a16:creationId xmlns:a16="http://schemas.microsoft.com/office/drawing/2014/main" xmlns="" id="{0EB75C3B-5EE4-4340-9BF5-7C49BE0F19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5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xmlns="" id="{109BFFBD-58C9-4CC9-B9F6-2EE0E2929F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30" y="5257273"/>
            <a:ext cx="2881313" cy="30030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xmlns="" id="{30BE0484-6A56-4340-AE57-A6974D4B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9475" y="5257273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xmlns="" id="{848099E5-870D-409E-9D8F-EDD3ABCCC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3C539-8E42-46C3-95B4-59CC21EB98E3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31042160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Logo_SBV_mText_JPG_300ppi">
            <a:extLst>
              <a:ext uri="{FF2B5EF4-FFF2-40B4-BE49-F238E27FC236}">
                <a16:creationId xmlns:a16="http://schemas.microsoft.com/office/drawing/2014/main" xmlns="" id="{8147F904-8A48-4892-984F-A8DABDACB9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5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Datumsplatzhalter 4">
            <a:extLst>
              <a:ext uri="{FF2B5EF4-FFF2-40B4-BE49-F238E27FC236}">
                <a16:creationId xmlns:a16="http://schemas.microsoft.com/office/drawing/2014/main" xmlns="" id="{62B17EE2-98BE-4866-AB96-720C7296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313" y="5257273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xmlns="" id="{B413CA2A-685C-4EBA-945D-F97FEF424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9475" y="5257273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xmlns="" id="{96C8DAC3-A165-45A4-843E-9CFECF4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F79D1-94E2-43D8-8B7E-FF926713835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14530088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 descr="Logo_SBV_mText_JPG_300ppi">
            <a:extLst>
              <a:ext uri="{FF2B5EF4-FFF2-40B4-BE49-F238E27FC236}">
                <a16:creationId xmlns:a16="http://schemas.microsoft.com/office/drawing/2014/main" xmlns="" id="{DC9C6A8D-22AC-45B8-B94A-FD2BE1F75F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5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0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0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2FC1506E-B1D5-4353-B630-33FB07A187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1B6467E2-C477-4865-A81F-FEC82918A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7D816-4B15-47FE-999B-53D6F428AAB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xmlns="" id="{A44EF0BD-51F7-4E43-A2F3-A92FB7FD5BB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73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2245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_SBV_mText_JPG_300ppi">
            <a:extLst>
              <a:ext uri="{FF2B5EF4-FFF2-40B4-BE49-F238E27FC236}">
                <a16:creationId xmlns:a16="http://schemas.microsoft.com/office/drawing/2014/main" xmlns="" id="{956E4F67-C47F-484D-BA0B-91B38D61FA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5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224C6F41-DA8D-48FC-B26A-33FCF513BA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E50CB635-EC1E-4492-AA0F-5FCBF6DC63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1567C-35AA-4349-8597-69B5CE629A4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6" name="Datumsplatzhalter 4">
            <a:extLst>
              <a:ext uri="{FF2B5EF4-FFF2-40B4-BE49-F238E27FC236}">
                <a16:creationId xmlns:a16="http://schemas.microsoft.com/office/drawing/2014/main" xmlns="" id="{757268F5-151D-4023-AE8C-ED3A2B4FC4F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73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000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Logo_SBV_mText_JPG_300ppi">
            <a:extLst>
              <a:ext uri="{FF2B5EF4-FFF2-40B4-BE49-F238E27FC236}">
                <a16:creationId xmlns:a16="http://schemas.microsoft.com/office/drawing/2014/main" xmlns="" id="{F9ED5A1A-61AC-4509-82AF-DA5BB12070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5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3A74DD08-CE1F-4490-A202-ACCA50B578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A80D8B80-D3F4-48CD-9115-41D3B6D03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2BA71-89D8-448E-A6F8-8FD0A1476AD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02A12222-A6C6-4A0B-87A1-8CBEDCEE3A1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73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58455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_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Logo_SBV_mText_JPG_300ppi">
            <a:extLst>
              <a:ext uri="{FF2B5EF4-FFF2-40B4-BE49-F238E27FC236}">
                <a16:creationId xmlns:a16="http://schemas.microsoft.com/office/drawing/2014/main" xmlns="" id="{08C856A3-3CF9-469B-8C4C-C9E0B77242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5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467549" y="997296"/>
            <a:ext cx="8280151" cy="408006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Fußzeilenplatzhalter 2">
            <a:extLst>
              <a:ext uri="{FF2B5EF4-FFF2-40B4-BE49-F238E27FC236}">
                <a16:creationId xmlns:a16="http://schemas.microsoft.com/office/drawing/2014/main" xmlns="" id="{F91099A4-CBB6-42B0-AE7B-FCBB1833D86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03575" y="5257273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3">
            <a:extLst>
              <a:ext uri="{FF2B5EF4-FFF2-40B4-BE49-F238E27FC236}">
                <a16:creationId xmlns:a16="http://schemas.microsoft.com/office/drawing/2014/main" xmlns="" id="{8A433550-EAF1-4FFE-B4D3-2E88DF71DC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A1696-6B2B-4276-AD70-D6C3EC6DAB9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9" name="Datumsplatzhalter 4">
            <a:extLst>
              <a:ext uri="{FF2B5EF4-FFF2-40B4-BE49-F238E27FC236}">
                <a16:creationId xmlns:a16="http://schemas.microsoft.com/office/drawing/2014/main" xmlns="" id="{8EB34927-44C6-4A5E-9B2C-AD0A0F9BBC4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68313" y="5257273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41543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xmlns="" id="{507F420F-CF6D-4FBB-BDCA-E6B217D3E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138" y="5296961"/>
            <a:ext cx="3243262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xmlns="" id="{A3FB60F5-50CF-4D6F-A306-F5CF48CD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1730" y="5296961"/>
            <a:ext cx="1635125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7295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68314" y="1357312"/>
            <a:ext cx="8207375" cy="372004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53544E5A-8B32-4FD6-A9E6-561843729A0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0B776924-A6E4-4FB9-82A1-E7AA3E2222D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7DBE2297-79D4-44D8-A339-0563C5F38DC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A52D1F-2E94-49B1-9B9D-5B8FBBC7CD2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7253821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467544" y="1417341"/>
            <a:ext cx="8496944" cy="3600979"/>
          </a:xfrm>
        </p:spPr>
        <p:txBody>
          <a:bodyPr rtlCol="0">
            <a:normAutofit/>
          </a:bodyPr>
          <a:lstStyle/>
          <a:p>
            <a:pPr lvl="0"/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BD2083C-0A74-42DB-A3AB-DE8B91B75A2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5138" y="5296959"/>
            <a:ext cx="3243262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DE68926C-C816-4CEC-A786-75F4DF1CCAA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451726" y="5296959"/>
            <a:ext cx="1635125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9099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lIns="81030" tIns="40516" rIns="81030" bIns="40516"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1" y="1333500"/>
            <a:ext cx="4044462" cy="3771636"/>
          </a:xfrm>
          <a:prstGeom prst="rect">
            <a:avLst/>
          </a:prstGeom>
        </p:spPr>
        <p:txBody>
          <a:bodyPr lIns="81030" tIns="40516" rIns="81030" bIns="40516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fr-FR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2338" y="1333500"/>
            <a:ext cx="4044462" cy="3771636"/>
          </a:xfrm>
          <a:prstGeom prst="rect">
            <a:avLst/>
          </a:prstGeom>
        </p:spPr>
        <p:txBody>
          <a:bodyPr lIns="81030" tIns="40516" rIns="81030" bIns="40516"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58194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Fußzeilenplatzhalter 4">
            <a:extLst>
              <a:ext uri="{FF2B5EF4-FFF2-40B4-BE49-F238E27FC236}">
                <a16:creationId xmlns="" xmlns:a16="http://schemas.microsoft.com/office/drawing/2014/main" id="{2AED5F88-34D1-4868-A98C-98756B54991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48038" y="5257271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="" xmlns:a16="http://schemas.microsoft.com/office/drawing/2014/main" id="{BAEB20F5-0F51-42A1-B0E4-7852018300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EC23B-A6F4-4B1E-BF4A-821B47B9570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1DCE5A2A-2C10-4579-8692-826653AEF75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71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931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363FAFDE-DBA7-464B-B208-237B949D7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18C6509E-52D3-45C7-94F0-C592C361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D63876D4-26CD-4120-AE94-770A24F36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77F32-13B0-4C70-8DBE-6867EF5FE01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0387716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Logo_SBV_mText_JPG_300ppi">
            <a:extLst>
              <a:ext uri="{FF2B5EF4-FFF2-40B4-BE49-F238E27FC236}">
                <a16:creationId xmlns="" xmlns:a16="http://schemas.microsoft.com/office/drawing/2014/main" id="{0EB75C3B-5EE4-4340-9BF5-7C49BE0F19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1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109BFFBD-58C9-4CC9-B9F6-2EE0E2929F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26" y="5257271"/>
            <a:ext cx="2881313" cy="30030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="" xmlns:a16="http://schemas.microsoft.com/office/drawing/2014/main" id="{30BE0484-6A56-4340-AE57-A6974D4B0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9475" y="5257271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848099E5-870D-409E-9D8F-EDD3ABCCC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3C539-8E42-46C3-95B4-59CC21EB98E3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5582914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Logo_SBV_mText_JPG_300ppi">
            <a:extLst>
              <a:ext uri="{FF2B5EF4-FFF2-40B4-BE49-F238E27FC236}">
                <a16:creationId xmlns="" xmlns:a16="http://schemas.microsoft.com/office/drawing/2014/main" id="{8147F904-8A48-4892-984F-A8DABDACB9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1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62B17EE2-98BE-4866-AB96-720C7296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313" y="5257271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5">
            <a:extLst>
              <a:ext uri="{FF2B5EF4-FFF2-40B4-BE49-F238E27FC236}">
                <a16:creationId xmlns="" xmlns:a16="http://schemas.microsoft.com/office/drawing/2014/main" id="{B413CA2A-685C-4EBA-945D-F97FEF424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9475" y="5257271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6">
            <a:extLst>
              <a:ext uri="{FF2B5EF4-FFF2-40B4-BE49-F238E27FC236}">
                <a16:creationId xmlns="" xmlns:a16="http://schemas.microsoft.com/office/drawing/2014/main" id="{96C8DAC3-A165-45A4-843E-9CFECF4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F79D1-94E2-43D8-8B7E-FF9267138354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74644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 descr="Logo_SBV_mText_JPG_300ppi">
            <a:extLst>
              <a:ext uri="{FF2B5EF4-FFF2-40B4-BE49-F238E27FC236}">
                <a16:creationId xmlns="" xmlns:a16="http://schemas.microsoft.com/office/drawing/2014/main" id="{DC9C6A8D-22AC-45B8-B94A-FD2BE1F75F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1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2FC1506E-B1D5-4353-B630-33FB07A187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1B6467E2-C477-4865-A81F-FEC82918A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7D816-4B15-47FE-999B-53D6F428AAB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10" name="Datumsplatzhalter 4">
            <a:extLst>
              <a:ext uri="{FF2B5EF4-FFF2-40B4-BE49-F238E27FC236}">
                <a16:creationId xmlns="" xmlns:a16="http://schemas.microsoft.com/office/drawing/2014/main" id="{A44EF0BD-51F7-4E43-A2F3-A92FB7FD5BB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71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5168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_SBV_mText_JPG_300ppi">
            <a:extLst>
              <a:ext uri="{FF2B5EF4-FFF2-40B4-BE49-F238E27FC236}">
                <a16:creationId xmlns="" xmlns:a16="http://schemas.microsoft.com/office/drawing/2014/main" id="{956E4F67-C47F-484D-BA0B-91B38D61FAD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1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224C6F41-DA8D-48FC-B26A-33FCF513BA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E50CB635-EC1E-4492-AA0F-5FCBF6DC637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B1567C-35AA-4349-8597-69B5CE629A4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757268F5-151D-4023-AE8C-ED3A2B4FC4F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71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6631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Logo_SBV_mText_JPG_300ppi">
            <a:extLst>
              <a:ext uri="{FF2B5EF4-FFF2-40B4-BE49-F238E27FC236}">
                <a16:creationId xmlns="" xmlns:a16="http://schemas.microsoft.com/office/drawing/2014/main" id="{F9ED5A1A-61AC-4509-82AF-DA5BB12070D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1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3A74DD08-CE1F-4490-A202-ACCA50B578F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A80D8B80-D3F4-48CD-9115-41D3B6D03C3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2BA71-89D8-448E-A6F8-8FD0A1476AD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02A12222-A6C6-4A0B-87A1-8CBEDCEE3A1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71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9388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_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Logo_SBV_mText_JPG_300ppi">
            <a:extLst>
              <a:ext uri="{FF2B5EF4-FFF2-40B4-BE49-F238E27FC236}">
                <a16:creationId xmlns="" xmlns:a16="http://schemas.microsoft.com/office/drawing/2014/main" id="{08C856A3-3CF9-469B-8C4C-C9E0B77242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1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467545" y="997294"/>
            <a:ext cx="8280151" cy="408006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5" name="Fußzeilenplatzhalter 2">
            <a:extLst>
              <a:ext uri="{FF2B5EF4-FFF2-40B4-BE49-F238E27FC236}">
                <a16:creationId xmlns="" xmlns:a16="http://schemas.microsoft.com/office/drawing/2014/main" id="{F91099A4-CBB6-42B0-AE7B-FCBB1833D86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03575" y="5257271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3">
            <a:extLst>
              <a:ext uri="{FF2B5EF4-FFF2-40B4-BE49-F238E27FC236}">
                <a16:creationId xmlns="" xmlns:a16="http://schemas.microsoft.com/office/drawing/2014/main" id="{8A433550-EAF1-4FFE-B4D3-2E88DF71DCD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A1696-6B2B-4276-AD70-D6C3EC6DAB9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9" name="Datumsplatzhalter 4">
            <a:extLst>
              <a:ext uri="{FF2B5EF4-FFF2-40B4-BE49-F238E27FC236}">
                <a16:creationId xmlns="" xmlns:a16="http://schemas.microsoft.com/office/drawing/2014/main" id="{8EB34927-44C6-4A5E-9B2C-AD0A0F9BBC4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68313" y="5257271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623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3" name="Datumsplatzhalter 3">
            <a:extLst>
              <a:ext uri="{FF2B5EF4-FFF2-40B4-BE49-F238E27FC236}">
                <a16:creationId xmlns="" xmlns:a16="http://schemas.microsoft.com/office/drawing/2014/main" id="{507F420F-CF6D-4FBB-BDCA-E6B217D3EC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138" y="5296959"/>
            <a:ext cx="3243262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="" xmlns:a16="http://schemas.microsoft.com/office/drawing/2014/main" id="{A3FB60F5-50CF-4D6F-A306-F5CF48CD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1726" y="5296959"/>
            <a:ext cx="1635125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944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lIns="81030" tIns="40516" rIns="81030" bIns="40516"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1" y="1279263"/>
            <a:ext cx="4040066" cy="533135"/>
          </a:xfrm>
          <a:prstGeom prst="rect">
            <a:avLst/>
          </a:prstGeom>
        </p:spPr>
        <p:txBody>
          <a:bodyPr lIns="81030" tIns="40516" rIns="81030" bIns="40516" anchor="b"/>
          <a:lstStyle>
            <a:lvl1pPr marL="0" indent="0">
              <a:buNone/>
              <a:defRPr sz="2100" b="1"/>
            </a:lvl1pPr>
            <a:lvl2pPr marL="405153" indent="0">
              <a:buNone/>
              <a:defRPr sz="1800" b="1"/>
            </a:lvl2pPr>
            <a:lvl3pPr marL="810308" indent="0">
              <a:buNone/>
              <a:defRPr sz="1600" b="1"/>
            </a:lvl3pPr>
            <a:lvl4pPr marL="1215459" indent="0">
              <a:buNone/>
              <a:defRPr sz="1400" b="1"/>
            </a:lvl4pPr>
            <a:lvl5pPr marL="1620611" indent="0">
              <a:buNone/>
              <a:defRPr sz="1400" b="1"/>
            </a:lvl5pPr>
            <a:lvl6pPr marL="2025766" indent="0">
              <a:buNone/>
              <a:defRPr sz="1400" b="1"/>
            </a:lvl6pPr>
            <a:lvl7pPr marL="2430918" indent="0">
              <a:buNone/>
              <a:defRPr sz="1400" b="1"/>
            </a:lvl7pPr>
            <a:lvl8pPr marL="2836071" indent="0">
              <a:buNone/>
              <a:defRPr sz="1400" b="1"/>
            </a:lvl8pPr>
            <a:lvl9pPr marL="3241224" indent="0">
              <a:buNone/>
              <a:defRPr sz="1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1" y="1812396"/>
            <a:ext cx="4040066" cy="3292740"/>
          </a:xfrm>
          <a:prstGeom prst="rect">
            <a:avLst/>
          </a:prstGeom>
        </p:spPr>
        <p:txBody>
          <a:bodyPr lIns="81030" tIns="40516" rIns="81030" bIns="40516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273" y="1279263"/>
            <a:ext cx="4041531" cy="533135"/>
          </a:xfrm>
          <a:prstGeom prst="rect">
            <a:avLst/>
          </a:prstGeom>
        </p:spPr>
        <p:txBody>
          <a:bodyPr lIns="81030" tIns="40516" rIns="81030" bIns="40516" anchor="b"/>
          <a:lstStyle>
            <a:lvl1pPr marL="0" indent="0">
              <a:buNone/>
              <a:defRPr sz="2100" b="1"/>
            </a:lvl1pPr>
            <a:lvl2pPr marL="405153" indent="0">
              <a:buNone/>
              <a:defRPr sz="1800" b="1"/>
            </a:lvl2pPr>
            <a:lvl3pPr marL="810308" indent="0">
              <a:buNone/>
              <a:defRPr sz="1600" b="1"/>
            </a:lvl3pPr>
            <a:lvl4pPr marL="1215459" indent="0">
              <a:buNone/>
              <a:defRPr sz="1400" b="1"/>
            </a:lvl4pPr>
            <a:lvl5pPr marL="1620611" indent="0">
              <a:buNone/>
              <a:defRPr sz="1400" b="1"/>
            </a:lvl5pPr>
            <a:lvl6pPr marL="2025766" indent="0">
              <a:buNone/>
              <a:defRPr sz="1400" b="1"/>
            </a:lvl6pPr>
            <a:lvl7pPr marL="2430918" indent="0">
              <a:buNone/>
              <a:defRPr sz="1400" b="1"/>
            </a:lvl7pPr>
            <a:lvl8pPr marL="2836071" indent="0">
              <a:buNone/>
              <a:defRPr sz="1400" b="1"/>
            </a:lvl8pPr>
            <a:lvl9pPr marL="3241224" indent="0">
              <a:buNone/>
              <a:defRPr sz="14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273" y="1812396"/>
            <a:ext cx="4041531" cy="3292740"/>
          </a:xfrm>
          <a:prstGeom prst="rect">
            <a:avLst/>
          </a:prstGeom>
        </p:spPr>
        <p:txBody>
          <a:bodyPr lIns="81030" tIns="40516" rIns="81030" bIns="40516"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4898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lIns="81030" tIns="40516" rIns="81030" bIns="40516"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4045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3123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17" y="227543"/>
            <a:ext cx="3008435" cy="968375"/>
          </a:xfrm>
          <a:prstGeom prst="rect">
            <a:avLst/>
          </a:prstGeom>
        </p:spPr>
        <p:txBody>
          <a:bodyPr lIns="81030" tIns="40516" rIns="81030" bIns="40516" anchor="b"/>
          <a:lstStyle>
            <a:lvl1pPr algn="l">
              <a:defRPr sz="1800" b="1"/>
            </a:lvl1pPr>
          </a:lstStyle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538" y="227542"/>
            <a:ext cx="5111262" cy="4877594"/>
          </a:xfrm>
          <a:prstGeom prst="rect">
            <a:avLst/>
          </a:prstGeom>
        </p:spPr>
        <p:txBody>
          <a:bodyPr lIns="81030" tIns="40516" rIns="81030" bIns="40516"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17" y="1195920"/>
            <a:ext cx="3008435" cy="3909219"/>
          </a:xfrm>
          <a:prstGeom prst="rect">
            <a:avLst/>
          </a:prstGeom>
        </p:spPr>
        <p:txBody>
          <a:bodyPr lIns="81030" tIns="40516" rIns="81030" bIns="40516"/>
          <a:lstStyle>
            <a:lvl1pPr marL="0" indent="0">
              <a:buNone/>
              <a:defRPr sz="1200"/>
            </a:lvl1pPr>
            <a:lvl2pPr marL="405153" indent="0">
              <a:buNone/>
              <a:defRPr sz="1100"/>
            </a:lvl2pPr>
            <a:lvl3pPr marL="810308" indent="0">
              <a:buNone/>
              <a:defRPr sz="900"/>
            </a:lvl3pPr>
            <a:lvl4pPr marL="1215459" indent="0">
              <a:buNone/>
              <a:defRPr sz="800"/>
            </a:lvl4pPr>
            <a:lvl5pPr marL="1620611" indent="0">
              <a:buNone/>
              <a:defRPr sz="800"/>
            </a:lvl5pPr>
            <a:lvl6pPr marL="2025766" indent="0">
              <a:buNone/>
              <a:defRPr sz="800"/>
            </a:lvl6pPr>
            <a:lvl7pPr marL="2430918" indent="0">
              <a:buNone/>
              <a:defRPr sz="800"/>
            </a:lvl7pPr>
            <a:lvl8pPr marL="2836071" indent="0">
              <a:buNone/>
              <a:defRPr sz="800"/>
            </a:lvl8pPr>
            <a:lvl9pPr marL="3241224" indent="0">
              <a:buNone/>
              <a:defRPr sz="8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120135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166" y="4000500"/>
            <a:ext cx="5486400" cy="472282"/>
          </a:xfrm>
          <a:prstGeom prst="rect">
            <a:avLst/>
          </a:prstGeom>
        </p:spPr>
        <p:txBody>
          <a:bodyPr lIns="81030" tIns="40516" rIns="81030" bIns="40516" anchor="b"/>
          <a:lstStyle>
            <a:lvl1pPr algn="l">
              <a:defRPr sz="1800" b="1"/>
            </a:lvl1pPr>
          </a:lstStyle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166" y="510646"/>
            <a:ext cx="5486400" cy="3429000"/>
          </a:xfrm>
          <a:prstGeom prst="rect">
            <a:avLst/>
          </a:prstGeom>
        </p:spPr>
        <p:txBody>
          <a:bodyPr lIns="81030" tIns="40516" rIns="81030" bIns="40516"/>
          <a:lstStyle>
            <a:lvl1pPr marL="0" indent="0">
              <a:buNone/>
              <a:defRPr sz="2800"/>
            </a:lvl1pPr>
            <a:lvl2pPr marL="405153" indent="0">
              <a:buNone/>
              <a:defRPr sz="2500"/>
            </a:lvl2pPr>
            <a:lvl3pPr marL="810308" indent="0">
              <a:buNone/>
              <a:defRPr sz="2100"/>
            </a:lvl3pPr>
            <a:lvl4pPr marL="1215459" indent="0">
              <a:buNone/>
              <a:defRPr sz="1800"/>
            </a:lvl4pPr>
            <a:lvl5pPr marL="1620611" indent="0">
              <a:buNone/>
              <a:defRPr sz="1800"/>
            </a:lvl5pPr>
            <a:lvl6pPr marL="2025766" indent="0">
              <a:buNone/>
              <a:defRPr sz="1800"/>
            </a:lvl6pPr>
            <a:lvl7pPr marL="2430918" indent="0">
              <a:buNone/>
              <a:defRPr sz="1800"/>
            </a:lvl7pPr>
            <a:lvl8pPr marL="2836071" indent="0">
              <a:buNone/>
              <a:defRPr sz="1800"/>
            </a:lvl8pPr>
            <a:lvl9pPr marL="3241224" indent="0">
              <a:buNone/>
              <a:defRPr sz="1800"/>
            </a:lvl9pPr>
          </a:lstStyle>
          <a:p>
            <a:pPr lvl="0"/>
            <a:endParaRPr lang="fr-FR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166" y="4472782"/>
            <a:ext cx="5486400" cy="670718"/>
          </a:xfrm>
          <a:prstGeom prst="rect">
            <a:avLst/>
          </a:prstGeom>
        </p:spPr>
        <p:txBody>
          <a:bodyPr lIns="81030" tIns="40516" rIns="81030" bIns="40516"/>
          <a:lstStyle>
            <a:lvl1pPr marL="0" indent="0">
              <a:buNone/>
              <a:defRPr sz="1200"/>
            </a:lvl1pPr>
            <a:lvl2pPr marL="405153" indent="0">
              <a:buNone/>
              <a:defRPr sz="1100"/>
            </a:lvl2pPr>
            <a:lvl3pPr marL="810308" indent="0">
              <a:buNone/>
              <a:defRPr sz="900"/>
            </a:lvl3pPr>
            <a:lvl4pPr marL="1215459" indent="0">
              <a:buNone/>
              <a:defRPr sz="800"/>
            </a:lvl4pPr>
            <a:lvl5pPr marL="1620611" indent="0">
              <a:buNone/>
              <a:defRPr sz="800"/>
            </a:lvl5pPr>
            <a:lvl6pPr marL="2025766" indent="0">
              <a:buNone/>
              <a:defRPr sz="800"/>
            </a:lvl6pPr>
            <a:lvl7pPr marL="2430918" indent="0">
              <a:buNone/>
              <a:defRPr sz="800"/>
            </a:lvl7pPr>
            <a:lvl8pPr marL="2836071" indent="0">
              <a:buNone/>
              <a:defRPr sz="800"/>
            </a:lvl8pPr>
            <a:lvl9pPr marL="3241224" indent="0">
              <a:buNone/>
              <a:defRPr sz="8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188655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lIns="81030" tIns="40516" rIns="81030" bIns="40516"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333500"/>
            <a:ext cx="8229600" cy="3771636"/>
          </a:xfrm>
          <a:prstGeom prst="rect">
            <a:avLst/>
          </a:prstGeom>
        </p:spPr>
        <p:txBody>
          <a:bodyPr vert="eaVert" lIns="81030" tIns="40516" rIns="81030" bIns="40516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04533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28890"/>
            <a:ext cx="2057400" cy="4876271"/>
          </a:xfrm>
          <a:prstGeom prst="rect">
            <a:avLst/>
          </a:prstGeom>
        </p:spPr>
        <p:txBody>
          <a:bodyPr vert="eaVert" lIns="81030" tIns="40516" rIns="81030" bIns="40516"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30" y="228890"/>
            <a:ext cx="6031523" cy="4876271"/>
          </a:xfrm>
          <a:prstGeom prst="rect">
            <a:avLst/>
          </a:prstGeom>
        </p:spPr>
        <p:txBody>
          <a:bodyPr vert="eaVert" lIns="81030" tIns="40516" rIns="81030" bIns="40516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84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A8581A07-56F3-4181-B4D1-7309A034B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0A94B9B-ABD0-463A-8B06-B502E2F33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 err="1"/>
              <a:t>Vanne</a:t>
            </a:r>
            <a:r>
              <a:rPr lang="de-CH" dirty="0"/>
              <a:t> </a:t>
            </a:r>
            <a:r>
              <a:rPr lang="de-CH" dirty="0" err="1"/>
              <a:t>annulaire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602F257A-D197-4177-9D9D-7FDF8BDA4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C83911-2727-4332-9B18-46366D45D58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8242320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6039" y="1775545"/>
            <a:ext cx="7771947" cy="1224642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2066" y="3238336"/>
            <a:ext cx="6399893" cy="1460879"/>
          </a:xfrm>
        </p:spPr>
        <p:txBody>
          <a:bodyPr/>
          <a:lstStyle>
            <a:lvl1pPr marL="0" indent="0" algn="ctr">
              <a:buNone/>
              <a:defRPr/>
            </a:lvl1pPr>
            <a:lvl2pPr marL="291495" indent="0" algn="ctr">
              <a:buNone/>
              <a:defRPr/>
            </a:lvl2pPr>
            <a:lvl3pPr marL="582990" indent="0" algn="ctr">
              <a:buNone/>
              <a:defRPr/>
            </a:lvl3pPr>
            <a:lvl4pPr marL="874484" indent="0" algn="ctr">
              <a:buNone/>
              <a:defRPr/>
            </a:lvl4pPr>
            <a:lvl5pPr marL="1165978" indent="0" algn="ctr">
              <a:buNone/>
              <a:defRPr/>
            </a:lvl5pPr>
            <a:lvl6pPr marL="1457473" indent="0" algn="ctr">
              <a:buNone/>
              <a:defRPr/>
            </a:lvl6pPr>
            <a:lvl7pPr marL="1748968" indent="0" algn="ctr">
              <a:buNone/>
              <a:defRPr/>
            </a:lvl7pPr>
            <a:lvl8pPr marL="2040464" indent="0" algn="ctr">
              <a:buNone/>
              <a:defRPr/>
            </a:lvl8pPr>
            <a:lvl9pPr marL="2331957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CFE2531-8C74-4E04-905E-36EB82628E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C43AD09-CDB3-4051-97DD-89E62D6067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Vanne</a:t>
            </a:r>
            <a:r>
              <a:rPr lang="en-US" dirty="0"/>
              <a:t> </a:t>
            </a:r>
            <a:r>
              <a:rPr lang="en-US" dirty="0" err="1"/>
              <a:t>annulaire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0EF0FD0-0288-407A-B891-DD04ECE568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87589-0EF6-47DC-8AC3-31D3226DEE34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966708366"/>
      </p:ext>
    </p:extLst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476AFBD-F348-4C9D-8F26-A8E97B3874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6D012649-8895-493F-AAFF-8F443F3070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Vanne</a:t>
            </a:r>
            <a:r>
              <a:rPr lang="en-US" dirty="0"/>
              <a:t> </a:t>
            </a:r>
            <a:r>
              <a:rPr lang="en-US" dirty="0" err="1"/>
              <a:t>annulaire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96D88D3-A886-43D1-A9F8-285D8384F1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6186C-53DD-4036-A033-DB9D3BF2F1BF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863224853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20" y="3672063"/>
            <a:ext cx="7771947" cy="1135819"/>
          </a:xfrm>
        </p:spPr>
        <p:txBody>
          <a:bodyPr anchor="t"/>
          <a:lstStyle>
            <a:lvl1pPr algn="l">
              <a:defRPr sz="26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20" y="2421885"/>
            <a:ext cx="7771947" cy="1250156"/>
          </a:xfrm>
        </p:spPr>
        <p:txBody>
          <a:bodyPr anchor="b"/>
          <a:lstStyle>
            <a:lvl1pPr marL="0" indent="0">
              <a:buNone/>
              <a:defRPr sz="1300"/>
            </a:lvl1pPr>
            <a:lvl2pPr marL="291495" indent="0">
              <a:buNone/>
              <a:defRPr sz="1100"/>
            </a:lvl2pPr>
            <a:lvl3pPr marL="582990" indent="0">
              <a:buNone/>
              <a:defRPr sz="1000"/>
            </a:lvl3pPr>
            <a:lvl4pPr marL="874484" indent="0">
              <a:buNone/>
              <a:defRPr sz="900"/>
            </a:lvl4pPr>
            <a:lvl5pPr marL="1165978" indent="0">
              <a:buNone/>
              <a:defRPr sz="900"/>
            </a:lvl5pPr>
            <a:lvl6pPr marL="1457473" indent="0">
              <a:buNone/>
              <a:defRPr sz="900"/>
            </a:lvl6pPr>
            <a:lvl7pPr marL="1748968" indent="0">
              <a:buNone/>
              <a:defRPr sz="900"/>
            </a:lvl7pPr>
            <a:lvl8pPr marL="2040464" indent="0">
              <a:buNone/>
              <a:defRPr sz="900"/>
            </a:lvl8pPr>
            <a:lvl9pPr marL="2331957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8712129-4E83-45D0-89F9-0721EFE7AB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CD41E2B6-D0BA-4609-BEBF-31AA9304E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Vanne</a:t>
            </a:r>
            <a:r>
              <a:rPr lang="en-US" dirty="0"/>
              <a:t> </a:t>
            </a:r>
            <a:r>
              <a:rPr lang="en-US" dirty="0" err="1"/>
              <a:t>annulaire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BEAD2E3-303D-4370-B0A4-C90852A037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0A9288-DA86-44B0-B52F-3C7100CCC07D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448482096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6043" y="1650820"/>
            <a:ext cx="3831545" cy="342918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6460" y="1650820"/>
            <a:ext cx="3831545" cy="342918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A7EA80D-55D9-4D16-8417-E9960F1786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88E874AC-BDCA-43A1-9CE3-5920BCA964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Vanne</a:t>
            </a:r>
            <a:r>
              <a:rPr lang="en-US" dirty="0"/>
              <a:t> </a:t>
            </a:r>
            <a:r>
              <a:rPr lang="en-US" dirty="0" err="1"/>
              <a:t>annulaire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1A1FE3C-6AE8-4CD7-AF6C-D52288A469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6C0AE-311A-4383-B70A-2A19207DB358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1172053644"/>
      </p:ext>
    </p:extLst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986" y="228676"/>
            <a:ext cx="8230053" cy="9525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004" y="1279452"/>
            <a:ext cx="4040187" cy="532947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91495" indent="0">
              <a:buNone/>
              <a:defRPr sz="1300" b="1"/>
            </a:lvl2pPr>
            <a:lvl3pPr marL="582990" indent="0">
              <a:buNone/>
              <a:defRPr sz="1100" b="1"/>
            </a:lvl3pPr>
            <a:lvl4pPr marL="874484" indent="0">
              <a:buNone/>
              <a:defRPr sz="1000" b="1"/>
            </a:lvl4pPr>
            <a:lvl5pPr marL="1165978" indent="0">
              <a:buNone/>
              <a:defRPr sz="1000" b="1"/>
            </a:lvl5pPr>
            <a:lvl6pPr marL="1457473" indent="0">
              <a:buNone/>
              <a:defRPr sz="1000" b="1"/>
            </a:lvl6pPr>
            <a:lvl7pPr marL="1748968" indent="0">
              <a:buNone/>
              <a:defRPr sz="1000" b="1"/>
            </a:lvl7pPr>
            <a:lvl8pPr marL="2040464" indent="0">
              <a:buNone/>
              <a:defRPr sz="1000" b="1"/>
            </a:lvl8pPr>
            <a:lvl9pPr marL="2331957" indent="0">
              <a:buNone/>
              <a:defRPr sz="10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004" y="1812395"/>
            <a:ext cx="4040187" cy="3293118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73" y="1279452"/>
            <a:ext cx="4042456" cy="532947"/>
          </a:xfrm>
        </p:spPr>
        <p:txBody>
          <a:bodyPr anchor="b"/>
          <a:lstStyle>
            <a:lvl1pPr marL="0" indent="0">
              <a:buNone/>
              <a:defRPr sz="1500" b="1"/>
            </a:lvl1pPr>
            <a:lvl2pPr marL="291495" indent="0">
              <a:buNone/>
              <a:defRPr sz="1300" b="1"/>
            </a:lvl2pPr>
            <a:lvl3pPr marL="582990" indent="0">
              <a:buNone/>
              <a:defRPr sz="1100" b="1"/>
            </a:lvl3pPr>
            <a:lvl4pPr marL="874484" indent="0">
              <a:buNone/>
              <a:defRPr sz="1000" b="1"/>
            </a:lvl4pPr>
            <a:lvl5pPr marL="1165978" indent="0">
              <a:buNone/>
              <a:defRPr sz="1000" b="1"/>
            </a:lvl5pPr>
            <a:lvl6pPr marL="1457473" indent="0">
              <a:buNone/>
              <a:defRPr sz="1000" b="1"/>
            </a:lvl6pPr>
            <a:lvl7pPr marL="1748968" indent="0">
              <a:buNone/>
              <a:defRPr sz="1000" b="1"/>
            </a:lvl7pPr>
            <a:lvl8pPr marL="2040464" indent="0">
              <a:buNone/>
              <a:defRPr sz="1000" b="1"/>
            </a:lvl8pPr>
            <a:lvl9pPr marL="2331957" indent="0">
              <a:buNone/>
              <a:defRPr sz="10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73" y="1812395"/>
            <a:ext cx="4042456" cy="3293118"/>
          </a:xfrm>
        </p:spPr>
        <p:txBody>
          <a:bodyPr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205CFBD3-C25E-4AB7-A1E5-9991CCA9DF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BBDBB753-D568-4072-AEEA-CD24B77CF9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Vanne</a:t>
            </a:r>
            <a:r>
              <a:rPr lang="en-US" dirty="0"/>
              <a:t> </a:t>
            </a:r>
            <a:r>
              <a:rPr lang="en-US" dirty="0" err="1"/>
              <a:t>annulaire</a:t>
            </a: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77E6F4C8-952C-48FD-A653-9DE149EB3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E63B99-E71A-446A-99BA-A9C2ECB5F50B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885120385"/>
      </p:ext>
    </p:extLst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076E4D6-FAD0-472A-A411-27AFEE732D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426B3AC1-1FB7-4E6E-AB51-379977D398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Vanne</a:t>
            </a:r>
            <a:r>
              <a:rPr lang="en-US" dirty="0"/>
              <a:t> </a:t>
            </a:r>
            <a:r>
              <a:rPr lang="en-US" dirty="0" err="1"/>
              <a:t>annulaire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994749A-6A51-4B95-B508-2782F31CA3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3894A-0411-4723-9C2A-A1649FAAD3D7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43248333"/>
      </p:ext>
    </p:extLst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7A750326-25DA-4709-A7CC-DCBB3C54B3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FBA3002C-591F-49CC-A45C-D66017FD84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Vanne</a:t>
            </a:r>
            <a:r>
              <a:rPr lang="en-US" dirty="0"/>
              <a:t> </a:t>
            </a:r>
            <a:r>
              <a:rPr lang="en-US" dirty="0" err="1"/>
              <a:t>annulaire</a:t>
            </a: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0DCDD9FE-ADE2-4504-BA87-AC7C9ED47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B0C2F-01B4-46F1-9F23-D1F7873CC211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819322874"/>
      </p:ext>
    </p:extLst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974" y="227734"/>
            <a:ext cx="3008312" cy="968563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278" y="227732"/>
            <a:ext cx="5111750" cy="487778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6974" y="1196305"/>
            <a:ext cx="3008312" cy="3909219"/>
          </a:xfrm>
        </p:spPr>
        <p:txBody>
          <a:bodyPr/>
          <a:lstStyle>
            <a:lvl1pPr marL="0" indent="0">
              <a:buNone/>
              <a:defRPr sz="900"/>
            </a:lvl1pPr>
            <a:lvl2pPr marL="291495" indent="0">
              <a:buNone/>
              <a:defRPr sz="800"/>
            </a:lvl2pPr>
            <a:lvl3pPr marL="582990" indent="0">
              <a:buNone/>
              <a:defRPr sz="600"/>
            </a:lvl3pPr>
            <a:lvl4pPr marL="874484" indent="0">
              <a:buNone/>
              <a:defRPr sz="600"/>
            </a:lvl4pPr>
            <a:lvl5pPr marL="1165978" indent="0">
              <a:buNone/>
              <a:defRPr sz="600"/>
            </a:lvl5pPr>
            <a:lvl6pPr marL="1457473" indent="0">
              <a:buNone/>
              <a:defRPr sz="600"/>
            </a:lvl6pPr>
            <a:lvl7pPr marL="1748968" indent="0">
              <a:buNone/>
              <a:defRPr sz="600"/>
            </a:lvl7pPr>
            <a:lvl8pPr marL="2040464" indent="0">
              <a:buNone/>
              <a:defRPr sz="600"/>
            </a:lvl8pPr>
            <a:lvl9pPr marL="2331957" indent="0">
              <a:buNone/>
              <a:defRPr sz="6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675D1322-DCD4-49AB-801C-E9DA283ADF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6F82866-AB8B-409A-89DF-6EA7B7B511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Vanne</a:t>
            </a:r>
            <a:r>
              <a:rPr lang="en-US" dirty="0"/>
              <a:t> </a:t>
            </a:r>
            <a:r>
              <a:rPr lang="en-US" dirty="0" err="1"/>
              <a:t>annulaire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7D9607D-903C-46F9-9145-2DC4EE195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89C73-7B1E-4815-95ED-A9B344BE29C0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2073736451"/>
      </p:ext>
    </p:extLst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789" y="4000880"/>
            <a:ext cx="5485947" cy="471526"/>
          </a:xfrm>
        </p:spPr>
        <p:txBody>
          <a:bodyPr/>
          <a:lstStyle>
            <a:lvl1pPr algn="l">
              <a:defRPr sz="13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789" y="510293"/>
            <a:ext cx="5485947" cy="3429189"/>
          </a:xfrm>
        </p:spPr>
        <p:txBody>
          <a:bodyPr/>
          <a:lstStyle>
            <a:lvl1pPr marL="0" indent="0">
              <a:buNone/>
              <a:defRPr sz="2000"/>
            </a:lvl1pPr>
            <a:lvl2pPr marL="291495" indent="0">
              <a:buNone/>
              <a:defRPr sz="1800"/>
            </a:lvl2pPr>
            <a:lvl3pPr marL="582990" indent="0">
              <a:buNone/>
              <a:defRPr sz="1500"/>
            </a:lvl3pPr>
            <a:lvl4pPr marL="874484" indent="0">
              <a:buNone/>
              <a:defRPr sz="1300"/>
            </a:lvl4pPr>
            <a:lvl5pPr marL="1165978" indent="0">
              <a:buNone/>
              <a:defRPr sz="1300"/>
            </a:lvl5pPr>
            <a:lvl6pPr marL="1457473" indent="0">
              <a:buNone/>
              <a:defRPr sz="1300"/>
            </a:lvl6pPr>
            <a:lvl7pPr marL="1748968" indent="0">
              <a:buNone/>
              <a:defRPr sz="1300"/>
            </a:lvl7pPr>
            <a:lvl8pPr marL="2040464" indent="0">
              <a:buNone/>
              <a:defRPr sz="1300"/>
            </a:lvl8pPr>
            <a:lvl9pPr marL="2331957" indent="0">
              <a:buNone/>
              <a:defRPr sz="13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789" y="4472405"/>
            <a:ext cx="5485947" cy="670908"/>
          </a:xfrm>
        </p:spPr>
        <p:txBody>
          <a:bodyPr/>
          <a:lstStyle>
            <a:lvl1pPr marL="0" indent="0">
              <a:buNone/>
              <a:defRPr sz="900"/>
            </a:lvl1pPr>
            <a:lvl2pPr marL="291495" indent="0">
              <a:buNone/>
              <a:defRPr sz="800"/>
            </a:lvl2pPr>
            <a:lvl3pPr marL="582990" indent="0">
              <a:buNone/>
              <a:defRPr sz="600"/>
            </a:lvl3pPr>
            <a:lvl4pPr marL="874484" indent="0">
              <a:buNone/>
              <a:defRPr sz="600"/>
            </a:lvl4pPr>
            <a:lvl5pPr marL="1165978" indent="0">
              <a:buNone/>
              <a:defRPr sz="600"/>
            </a:lvl5pPr>
            <a:lvl6pPr marL="1457473" indent="0">
              <a:buNone/>
              <a:defRPr sz="600"/>
            </a:lvl6pPr>
            <a:lvl7pPr marL="1748968" indent="0">
              <a:buNone/>
              <a:defRPr sz="600"/>
            </a:lvl7pPr>
            <a:lvl8pPr marL="2040464" indent="0">
              <a:buNone/>
              <a:defRPr sz="600"/>
            </a:lvl8pPr>
            <a:lvl9pPr marL="2331957" indent="0">
              <a:buNone/>
              <a:defRPr sz="6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BDC002-CD2A-491A-BFE6-276C5978CB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51F29DD3-888C-438A-9AD1-6F9992D349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Vanne</a:t>
            </a:r>
            <a:r>
              <a:rPr lang="en-US" dirty="0"/>
              <a:t> </a:t>
            </a:r>
            <a:r>
              <a:rPr lang="en-US" dirty="0" err="1"/>
              <a:t>annulaire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C7793F9-1358-432E-80A6-AF2CE0A1AB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BCD32-5EC8-4314-A0E9-99D9A89353F5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730027050"/>
      </p:ext>
    </p:extLst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D90F6C9-B362-40A8-83F4-AA80A33611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9AAD8FBA-F3B0-4DFC-AFF5-B50AEF4A04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Vanne</a:t>
            </a:r>
            <a:r>
              <a:rPr lang="en-US" dirty="0"/>
              <a:t> </a:t>
            </a:r>
            <a:r>
              <a:rPr lang="en-US" dirty="0" err="1"/>
              <a:t>annulaire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4FFF1F3B-3568-4FA1-852D-6A598C48C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F0B64-B537-43F9-8552-40A8874A3C90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3486168064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Logo_SBV_mText_JPG_300ppi">
            <a:extLst>
              <a:ext uri="{FF2B5EF4-FFF2-40B4-BE49-F238E27FC236}">
                <a16:creationId xmlns:a16="http://schemas.microsoft.com/office/drawing/2014/main" xmlns="" id="{7F001C22-9377-4539-8297-1C8EBE92CB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9388"/>
            <a:ext cx="18716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3400" b="1" cap="all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809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0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428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5238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90477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28572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6666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04763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xmlns="" id="{935DC394-F788-480E-8DE3-9DF5F24438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40" y="5257800"/>
            <a:ext cx="2881313" cy="300038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de-CH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xmlns="" id="{E54E58E3-B587-4541-9164-29B299263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8063" y="5297488"/>
            <a:ext cx="2895600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 err="1"/>
              <a:t>Vanne</a:t>
            </a:r>
            <a:r>
              <a:rPr lang="de-CH" dirty="0"/>
              <a:t> </a:t>
            </a:r>
            <a:r>
              <a:rPr lang="de-CH" dirty="0" err="1"/>
              <a:t>annulaire</a:t>
            </a:r>
            <a:endParaRPr lang="de-CH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xmlns="" id="{5E5AFFFD-94C3-4D82-893C-5B25BBF9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7934C6D-88CE-4A73-B465-0AD828F55E1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6021074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344360" y="0"/>
            <a:ext cx="2113643" cy="50800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9" y="0"/>
            <a:ext cx="6235473" cy="5080000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91104A0-747F-45DB-8EBD-E10FC5FA00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E83BB47E-D3CF-4A59-A537-3E635F594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err="1"/>
              <a:t>Vanne</a:t>
            </a:r>
            <a:r>
              <a:rPr lang="en-US" dirty="0"/>
              <a:t> </a:t>
            </a:r>
            <a:r>
              <a:rPr lang="en-US" dirty="0" err="1"/>
              <a:t>annulaire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8752EAD-863A-4563-A013-91239E687B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20F21-C281-41F0-8617-5449ED30087D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</p:spTree>
    <p:extLst>
      <p:ext uri="{BB962C8B-B14F-4D97-AF65-F5344CB8AC3E}">
        <p14:creationId xmlns:p14="http://schemas.microsoft.com/office/powerpoint/2010/main" val="694751134"/>
      </p:ext>
    </p:extLst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6039" y="1775545"/>
            <a:ext cx="7771947" cy="1224642"/>
          </a:xfrm>
          <a:prstGeom prst="rect">
            <a:avLst/>
          </a:prstGeom>
        </p:spPr>
        <p:txBody>
          <a:bodyPr lIns="58298" tIns="29150" rIns="58298" bIns="29150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2066" y="3238336"/>
            <a:ext cx="6399893" cy="1460879"/>
          </a:xfrm>
          <a:prstGeom prst="rect">
            <a:avLst/>
          </a:prstGeom>
        </p:spPr>
        <p:txBody>
          <a:bodyPr lIns="58298" tIns="29150" rIns="58298" bIns="29150"/>
          <a:lstStyle>
            <a:lvl1pPr marL="0" indent="0" algn="ctr">
              <a:buNone/>
              <a:defRPr/>
            </a:lvl1pPr>
            <a:lvl2pPr marL="291495" indent="0" algn="ctr">
              <a:buNone/>
              <a:defRPr/>
            </a:lvl2pPr>
            <a:lvl3pPr marL="582990" indent="0" algn="ctr">
              <a:buNone/>
              <a:defRPr/>
            </a:lvl3pPr>
            <a:lvl4pPr marL="874484" indent="0" algn="ctr">
              <a:buNone/>
              <a:defRPr/>
            </a:lvl4pPr>
            <a:lvl5pPr marL="1165978" indent="0" algn="ctr">
              <a:buNone/>
              <a:defRPr/>
            </a:lvl5pPr>
            <a:lvl6pPr marL="1457473" indent="0" algn="ctr">
              <a:buNone/>
              <a:defRPr/>
            </a:lvl6pPr>
            <a:lvl7pPr marL="1748968" indent="0" algn="ctr">
              <a:buNone/>
              <a:defRPr/>
            </a:lvl7pPr>
            <a:lvl8pPr marL="2040464" indent="0" algn="ctr">
              <a:buNone/>
              <a:defRPr/>
            </a:lvl8pPr>
            <a:lvl9pPr marL="2331957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02086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986" y="228676"/>
            <a:ext cx="8230053" cy="952500"/>
          </a:xfrm>
          <a:prstGeom prst="rect">
            <a:avLst/>
          </a:prstGeom>
        </p:spPr>
        <p:txBody>
          <a:bodyPr lIns="58298" tIns="29150" rIns="58298" bIns="29150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6986" y="1333312"/>
            <a:ext cx="8230053" cy="3772202"/>
          </a:xfrm>
          <a:prstGeom prst="rect">
            <a:avLst/>
          </a:prstGeom>
        </p:spPr>
        <p:txBody>
          <a:bodyPr lIns="58298" tIns="29150" rIns="58298" bIns="29150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39986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20" y="3672063"/>
            <a:ext cx="7771947" cy="1135819"/>
          </a:xfrm>
          <a:prstGeom prst="rect">
            <a:avLst/>
          </a:prstGeom>
        </p:spPr>
        <p:txBody>
          <a:bodyPr lIns="58298" tIns="29150" rIns="58298" bIns="29150" anchor="t"/>
          <a:lstStyle>
            <a:lvl1pPr algn="l">
              <a:defRPr sz="2600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20" y="2421885"/>
            <a:ext cx="7771947" cy="1250156"/>
          </a:xfrm>
          <a:prstGeom prst="rect">
            <a:avLst/>
          </a:prstGeom>
        </p:spPr>
        <p:txBody>
          <a:bodyPr lIns="58298" tIns="29150" rIns="58298" bIns="29150" anchor="b"/>
          <a:lstStyle>
            <a:lvl1pPr marL="0" indent="0">
              <a:buNone/>
              <a:defRPr sz="1300"/>
            </a:lvl1pPr>
            <a:lvl2pPr marL="291495" indent="0">
              <a:buNone/>
              <a:defRPr sz="1100"/>
            </a:lvl2pPr>
            <a:lvl3pPr marL="582990" indent="0">
              <a:buNone/>
              <a:defRPr sz="1000"/>
            </a:lvl3pPr>
            <a:lvl4pPr marL="874484" indent="0">
              <a:buNone/>
              <a:defRPr sz="900"/>
            </a:lvl4pPr>
            <a:lvl5pPr marL="1165978" indent="0">
              <a:buNone/>
              <a:defRPr sz="900"/>
            </a:lvl5pPr>
            <a:lvl6pPr marL="1457473" indent="0">
              <a:buNone/>
              <a:defRPr sz="900"/>
            </a:lvl6pPr>
            <a:lvl7pPr marL="1748968" indent="0">
              <a:buNone/>
              <a:defRPr sz="900"/>
            </a:lvl7pPr>
            <a:lvl8pPr marL="2040464" indent="0">
              <a:buNone/>
              <a:defRPr sz="900"/>
            </a:lvl8pPr>
            <a:lvl9pPr marL="2331957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856804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986" y="228676"/>
            <a:ext cx="8230053" cy="952500"/>
          </a:xfrm>
          <a:prstGeom prst="rect">
            <a:avLst/>
          </a:prstGeom>
        </p:spPr>
        <p:txBody>
          <a:bodyPr lIns="58298" tIns="29150" rIns="58298" bIns="29150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6975" y="1333312"/>
            <a:ext cx="4060598" cy="3772202"/>
          </a:xfrm>
          <a:prstGeom prst="rect">
            <a:avLst/>
          </a:prstGeom>
        </p:spPr>
        <p:txBody>
          <a:bodyPr lIns="58298" tIns="29150" rIns="58298" bIns="29150"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6444" y="1333312"/>
            <a:ext cx="4060599" cy="3772202"/>
          </a:xfrm>
          <a:prstGeom prst="rect">
            <a:avLst/>
          </a:prstGeom>
        </p:spPr>
        <p:txBody>
          <a:bodyPr lIns="58298" tIns="29150" rIns="58298" bIns="29150"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856911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986" y="228676"/>
            <a:ext cx="8230053" cy="952500"/>
          </a:xfrm>
          <a:prstGeom prst="rect">
            <a:avLst/>
          </a:prstGeom>
        </p:spPr>
        <p:txBody>
          <a:bodyPr lIns="58298" tIns="29150" rIns="58298" bIns="29150"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004" y="1279452"/>
            <a:ext cx="4040187" cy="532947"/>
          </a:xfrm>
          <a:prstGeom prst="rect">
            <a:avLst/>
          </a:prstGeom>
        </p:spPr>
        <p:txBody>
          <a:bodyPr lIns="58298" tIns="29150" rIns="58298" bIns="29150" anchor="b"/>
          <a:lstStyle>
            <a:lvl1pPr marL="0" indent="0">
              <a:buNone/>
              <a:defRPr sz="1500" b="1"/>
            </a:lvl1pPr>
            <a:lvl2pPr marL="291495" indent="0">
              <a:buNone/>
              <a:defRPr sz="1300" b="1"/>
            </a:lvl2pPr>
            <a:lvl3pPr marL="582990" indent="0">
              <a:buNone/>
              <a:defRPr sz="1100" b="1"/>
            </a:lvl3pPr>
            <a:lvl4pPr marL="874484" indent="0">
              <a:buNone/>
              <a:defRPr sz="1000" b="1"/>
            </a:lvl4pPr>
            <a:lvl5pPr marL="1165978" indent="0">
              <a:buNone/>
              <a:defRPr sz="1000" b="1"/>
            </a:lvl5pPr>
            <a:lvl6pPr marL="1457473" indent="0">
              <a:buNone/>
              <a:defRPr sz="1000" b="1"/>
            </a:lvl6pPr>
            <a:lvl7pPr marL="1748968" indent="0">
              <a:buNone/>
              <a:defRPr sz="1000" b="1"/>
            </a:lvl7pPr>
            <a:lvl8pPr marL="2040464" indent="0">
              <a:buNone/>
              <a:defRPr sz="1000" b="1"/>
            </a:lvl8pPr>
            <a:lvl9pPr marL="2331957" indent="0">
              <a:buNone/>
              <a:defRPr sz="10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004" y="1812395"/>
            <a:ext cx="4040187" cy="3293118"/>
          </a:xfrm>
          <a:prstGeom prst="rect">
            <a:avLst/>
          </a:prstGeom>
        </p:spPr>
        <p:txBody>
          <a:bodyPr lIns="58298" tIns="29150" rIns="58298" bIns="29150"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4573" y="1279452"/>
            <a:ext cx="4042456" cy="532947"/>
          </a:xfrm>
          <a:prstGeom prst="rect">
            <a:avLst/>
          </a:prstGeom>
        </p:spPr>
        <p:txBody>
          <a:bodyPr lIns="58298" tIns="29150" rIns="58298" bIns="29150" anchor="b"/>
          <a:lstStyle>
            <a:lvl1pPr marL="0" indent="0">
              <a:buNone/>
              <a:defRPr sz="1500" b="1"/>
            </a:lvl1pPr>
            <a:lvl2pPr marL="291495" indent="0">
              <a:buNone/>
              <a:defRPr sz="1300" b="1"/>
            </a:lvl2pPr>
            <a:lvl3pPr marL="582990" indent="0">
              <a:buNone/>
              <a:defRPr sz="1100" b="1"/>
            </a:lvl3pPr>
            <a:lvl4pPr marL="874484" indent="0">
              <a:buNone/>
              <a:defRPr sz="1000" b="1"/>
            </a:lvl4pPr>
            <a:lvl5pPr marL="1165978" indent="0">
              <a:buNone/>
              <a:defRPr sz="1000" b="1"/>
            </a:lvl5pPr>
            <a:lvl6pPr marL="1457473" indent="0">
              <a:buNone/>
              <a:defRPr sz="1000" b="1"/>
            </a:lvl6pPr>
            <a:lvl7pPr marL="1748968" indent="0">
              <a:buNone/>
              <a:defRPr sz="1000" b="1"/>
            </a:lvl7pPr>
            <a:lvl8pPr marL="2040464" indent="0">
              <a:buNone/>
              <a:defRPr sz="1000" b="1"/>
            </a:lvl8pPr>
            <a:lvl9pPr marL="2331957" indent="0">
              <a:buNone/>
              <a:defRPr sz="10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4573" y="1812395"/>
            <a:ext cx="4042456" cy="3293118"/>
          </a:xfrm>
          <a:prstGeom prst="rect">
            <a:avLst/>
          </a:prstGeom>
        </p:spPr>
        <p:txBody>
          <a:bodyPr lIns="58298" tIns="29150" rIns="58298" bIns="29150"/>
          <a:lstStyle>
            <a:lvl1pPr>
              <a:defRPr sz="15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5981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986" y="228676"/>
            <a:ext cx="8230053" cy="952500"/>
          </a:xfrm>
          <a:prstGeom prst="rect">
            <a:avLst/>
          </a:prstGeom>
        </p:spPr>
        <p:txBody>
          <a:bodyPr lIns="58298" tIns="29150" rIns="58298" bIns="29150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0910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667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974" y="227734"/>
            <a:ext cx="3008312" cy="968563"/>
          </a:xfrm>
          <a:prstGeom prst="rect">
            <a:avLst/>
          </a:prstGeom>
        </p:spPr>
        <p:txBody>
          <a:bodyPr lIns="58298" tIns="29150" rIns="58298" bIns="29150" anchor="b"/>
          <a:lstStyle>
            <a:lvl1pPr algn="l">
              <a:defRPr sz="13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278" y="227732"/>
            <a:ext cx="5111750" cy="4877782"/>
          </a:xfrm>
          <a:prstGeom prst="rect">
            <a:avLst/>
          </a:prstGeom>
        </p:spPr>
        <p:txBody>
          <a:bodyPr lIns="58298" tIns="29150" rIns="58298" bIns="29150"/>
          <a:lstStyle>
            <a:lvl1pPr>
              <a:defRPr sz="20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6974" y="1196305"/>
            <a:ext cx="3008312" cy="3909219"/>
          </a:xfrm>
          <a:prstGeom prst="rect">
            <a:avLst/>
          </a:prstGeom>
        </p:spPr>
        <p:txBody>
          <a:bodyPr lIns="58298" tIns="29150" rIns="58298" bIns="29150"/>
          <a:lstStyle>
            <a:lvl1pPr marL="0" indent="0">
              <a:buNone/>
              <a:defRPr sz="900"/>
            </a:lvl1pPr>
            <a:lvl2pPr marL="291495" indent="0">
              <a:buNone/>
              <a:defRPr sz="800"/>
            </a:lvl2pPr>
            <a:lvl3pPr marL="582990" indent="0">
              <a:buNone/>
              <a:defRPr sz="600"/>
            </a:lvl3pPr>
            <a:lvl4pPr marL="874484" indent="0">
              <a:buNone/>
              <a:defRPr sz="600"/>
            </a:lvl4pPr>
            <a:lvl5pPr marL="1165978" indent="0">
              <a:buNone/>
              <a:defRPr sz="600"/>
            </a:lvl5pPr>
            <a:lvl6pPr marL="1457473" indent="0">
              <a:buNone/>
              <a:defRPr sz="600"/>
            </a:lvl6pPr>
            <a:lvl7pPr marL="1748968" indent="0">
              <a:buNone/>
              <a:defRPr sz="600"/>
            </a:lvl7pPr>
            <a:lvl8pPr marL="2040464" indent="0">
              <a:buNone/>
              <a:defRPr sz="600"/>
            </a:lvl8pPr>
            <a:lvl9pPr marL="2331957" indent="0">
              <a:buNone/>
              <a:defRPr sz="6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9912957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789" y="4000880"/>
            <a:ext cx="5485947" cy="471526"/>
          </a:xfrm>
          <a:prstGeom prst="rect">
            <a:avLst/>
          </a:prstGeom>
        </p:spPr>
        <p:txBody>
          <a:bodyPr lIns="58298" tIns="29150" rIns="58298" bIns="29150" anchor="b"/>
          <a:lstStyle>
            <a:lvl1pPr algn="l">
              <a:defRPr sz="13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789" y="510293"/>
            <a:ext cx="5485947" cy="3429189"/>
          </a:xfrm>
          <a:prstGeom prst="rect">
            <a:avLst/>
          </a:prstGeom>
        </p:spPr>
        <p:txBody>
          <a:bodyPr lIns="58298" tIns="29150" rIns="58298" bIns="29150"/>
          <a:lstStyle>
            <a:lvl1pPr marL="0" indent="0">
              <a:buNone/>
              <a:defRPr sz="2000"/>
            </a:lvl1pPr>
            <a:lvl2pPr marL="291495" indent="0">
              <a:buNone/>
              <a:defRPr sz="1800"/>
            </a:lvl2pPr>
            <a:lvl3pPr marL="582990" indent="0">
              <a:buNone/>
              <a:defRPr sz="1500"/>
            </a:lvl3pPr>
            <a:lvl4pPr marL="874484" indent="0">
              <a:buNone/>
              <a:defRPr sz="1300"/>
            </a:lvl4pPr>
            <a:lvl5pPr marL="1165978" indent="0">
              <a:buNone/>
              <a:defRPr sz="1300"/>
            </a:lvl5pPr>
            <a:lvl6pPr marL="1457473" indent="0">
              <a:buNone/>
              <a:defRPr sz="1300"/>
            </a:lvl6pPr>
            <a:lvl7pPr marL="1748968" indent="0">
              <a:buNone/>
              <a:defRPr sz="1300"/>
            </a:lvl7pPr>
            <a:lvl8pPr marL="2040464" indent="0">
              <a:buNone/>
              <a:defRPr sz="1300"/>
            </a:lvl8pPr>
            <a:lvl9pPr marL="2331957" indent="0">
              <a:buNone/>
              <a:defRPr sz="1300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789" y="4472405"/>
            <a:ext cx="5485947" cy="670908"/>
          </a:xfrm>
          <a:prstGeom prst="rect">
            <a:avLst/>
          </a:prstGeom>
        </p:spPr>
        <p:txBody>
          <a:bodyPr lIns="58298" tIns="29150" rIns="58298" bIns="29150"/>
          <a:lstStyle>
            <a:lvl1pPr marL="0" indent="0">
              <a:buNone/>
              <a:defRPr sz="900"/>
            </a:lvl1pPr>
            <a:lvl2pPr marL="291495" indent="0">
              <a:buNone/>
              <a:defRPr sz="800"/>
            </a:lvl2pPr>
            <a:lvl3pPr marL="582990" indent="0">
              <a:buNone/>
              <a:defRPr sz="600"/>
            </a:lvl3pPr>
            <a:lvl4pPr marL="874484" indent="0">
              <a:buNone/>
              <a:defRPr sz="600"/>
            </a:lvl4pPr>
            <a:lvl5pPr marL="1165978" indent="0">
              <a:buNone/>
              <a:defRPr sz="600"/>
            </a:lvl5pPr>
            <a:lvl6pPr marL="1457473" indent="0">
              <a:buNone/>
              <a:defRPr sz="600"/>
            </a:lvl6pPr>
            <a:lvl7pPr marL="1748968" indent="0">
              <a:buNone/>
              <a:defRPr sz="600"/>
            </a:lvl7pPr>
            <a:lvl8pPr marL="2040464" indent="0">
              <a:buNone/>
              <a:defRPr sz="600"/>
            </a:lvl8pPr>
            <a:lvl9pPr marL="2331957" indent="0">
              <a:buNone/>
              <a:defRPr sz="6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916210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Logo_SBV_mText_JPG_300ppi">
            <a:extLst>
              <a:ext uri="{FF2B5EF4-FFF2-40B4-BE49-F238E27FC236}">
                <a16:creationId xmlns:a16="http://schemas.microsoft.com/office/drawing/2014/main" xmlns="" id="{2D36C6D9-C2EB-44DA-8B27-CF36232B2B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9388"/>
            <a:ext cx="18716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Datumsplatzhalter 4">
            <a:extLst>
              <a:ext uri="{FF2B5EF4-FFF2-40B4-BE49-F238E27FC236}">
                <a16:creationId xmlns:a16="http://schemas.microsoft.com/office/drawing/2014/main" xmlns="" id="{22787159-AD4C-4D73-8FAC-19603D92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313" y="5257800"/>
            <a:ext cx="2590800" cy="3048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de-CH"/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xmlns="" id="{7B7D4A46-4A04-4545-8040-DE1F01EF1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2500" y="5318125"/>
            <a:ext cx="2895600" cy="3032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 err="1"/>
              <a:t>Vanne</a:t>
            </a:r>
            <a:r>
              <a:rPr lang="de-CH" dirty="0"/>
              <a:t> </a:t>
            </a:r>
            <a:r>
              <a:rPr lang="de-CH" dirty="0" err="1"/>
              <a:t>annulaire</a:t>
            </a:r>
            <a:endParaRPr lang="de-CH" dirty="0"/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xmlns="" id="{E854027E-67F1-42E1-A3A1-3A4AD0572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7DB8F46-6383-4B08-B8F6-5EA5834258F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729641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6986" y="228676"/>
            <a:ext cx="8230053" cy="952500"/>
          </a:xfrm>
          <a:prstGeom prst="rect">
            <a:avLst/>
          </a:prstGeom>
        </p:spPr>
        <p:txBody>
          <a:bodyPr lIns="58298" tIns="29150" rIns="58298" bIns="29150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6986" y="1333312"/>
            <a:ext cx="8230053" cy="3772202"/>
          </a:xfrm>
          <a:prstGeom prst="rect">
            <a:avLst/>
          </a:prstGeom>
        </p:spPr>
        <p:txBody>
          <a:bodyPr vert="eaVert" lIns="58298" tIns="29150" rIns="58298" bIns="29150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471170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0094" y="228700"/>
            <a:ext cx="2056947" cy="4876839"/>
          </a:xfrm>
          <a:prstGeom prst="rect">
            <a:avLst/>
          </a:prstGeom>
        </p:spPr>
        <p:txBody>
          <a:bodyPr vert="eaVert" lIns="58298" tIns="29150" rIns="58298" bIns="29150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6976" y="228700"/>
            <a:ext cx="6064250" cy="4876839"/>
          </a:xfrm>
          <a:prstGeom prst="rect">
            <a:avLst/>
          </a:prstGeom>
        </p:spPr>
        <p:txBody>
          <a:bodyPr vert="eaVert" lIns="58298" tIns="29150" rIns="58298" bIns="29150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83335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>
          <a:xfrm>
            <a:off x="468325" y="1357312"/>
            <a:ext cx="8207375" cy="3720042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C012354-FF94-4209-8243-04244CD814A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Weiterbildungskurse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0E44300-74B6-43B2-9D9F-7098220F3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B207336-AEDD-4911-B6C8-37A40D535A7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2B4C339-4918-41C7-9720-C4ED82C658A6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40069477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467545" y="1417350"/>
            <a:ext cx="8496944" cy="3600979"/>
          </a:xfrm>
        </p:spPr>
        <p:txBody>
          <a:bodyPr rtlCol="0">
            <a:normAutofit/>
          </a:bodyPr>
          <a:lstStyle/>
          <a:p>
            <a:pPr lvl="0"/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F5DA2A5A-A12A-4A6A-82AF-44AAFC0B7F2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5541" y="5296981"/>
            <a:ext cx="3243263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Weiterbildungskurse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33274B75-EE85-4289-A135-B92964A06A10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452123" y="5296981"/>
            <a:ext cx="1634728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217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77"/>
            <a:ext cx="7772400" cy="12250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xmlns="" id="{CD9DFE5A-2F49-4E64-A71F-1D39DDCC471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348038" y="5257293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:a16="http://schemas.microsoft.com/office/drawing/2014/main" xmlns="" id="{6417644C-5AAF-47D1-8EAB-89EFF0AACF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2CAA7DD-E315-4DC8-AB78-4C7BBCD3B98B}" type="slidenum">
              <a:rPr lang="de-CH" altLang="de-DE"/>
              <a:pPr/>
              <a:t>‹Nr.›</a:t>
            </a:fld>
            <a:endParaRPr lang="de-CH" altLang="de-DE"/>
          </a:p>
        </p:txBody>
      </p:sp>
      <p:sp>
        <p:nvSpPr>
          <p:cNvPr id="6" name="Datumsplatzhalter 4">
            <a:extLst>
              <a:ext uri="{FF2B5EF4-FFF2-40B4-BE49-F238E27FC236}">
                <a16:creationId xmlns:a16="http://schemas.microsoft.com/office/drawing/2014/main" xmlns="" id="{A134C298-137A-49D7-9D3B-B7A4148AA08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7916" y="5257293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Weiterbildungskurse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2853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C012354-FF94-4209-8243-04244CD81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Weiterbildungskurse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0E44300-74B6-43B2-9D9F-7098220F3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B207336-AEDD-4911-B6C8-37A40D535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9B74F-2460-4F2C-8D3E-87F3B11F33CD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4645096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Logo_SBV_mText_JPG_300ppi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5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:a16="http://schemas.microsoft.com/office/drawing/2014/main" xmlns="" id="{47A3B4CE-5E6B-405F-AD69-5187D5860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1227" y="5257274"/>
            <a:ext cx="2881313" cy="30030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Weiterbildungskurse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xmlns="" id="{E0B70C7D-BDEF-4E8C-9135-1A6722457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9475" y="5257293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xmlns="" id="{3A6C544F-CC10-4B78-9311-76E0A6DE9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235821-F2CF-48C8-9B67-5A1E7ED75195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279978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Logo_SBV_mText_JPG_300ppi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5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Datumsplatzhalter 4">
            <a:extLst>
              <a:ext uri="{FF2B5EF4-FFF2-40B4-BE49-F238E27FC236}">
                <a16:creationId xmlns:a16="http://schemas.microsoft.com/office/drawing/2014/main" xmlns="" id="{37E31C80-04F0-49A6-B61E-9B8F9D65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7916" y="5257293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Weiterbildungskurse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5">
            <a:extLst>
              <a:ext uri="{FF2B5EF4-FFF2-40B4-BE49-F238E27FC236}">
                <a16:creationId xmlns:a16="http://schemas.microsoft.com/office/drawing/2014/main" xmlns="" id="{D7D0DACD-18AF-46C2-872D-C92DA8216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19475" y="5257293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6">
            <a:extLst>
              <a:ext uri="{FF2B5EF4-FFF2-40B4-BE49-F238E27FC236}">
                <a16:creationId xmlns:a16="http://schemas.microsoft.com/office/drawing/2014/main" xmlns="" id="{8EC4B7C1-E6CF-4E74-8D80-52A3F42CD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20C11-291F-4658-8FEB-2D86F2A1D858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8767060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 descr="Logo_SBV_mText_JPG_300ppi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5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7138F455-D83F-451E-9A68-B1A982FE09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192BEE89-8173-4F22-94DC-867FC26758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879BED8-0E70-4895-BDB1-4F4CA8A9F6EF}" type="slidenum">
              <a:rPr lang="de-CH" altLang="de-DE"/>
              <a:pPr/>
              <a:t>‹Nr.›</a:t>
            </a:fld>
            <a:endParaRPr lang="de-CH" altLang="de-DE"/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xmlns="" id="{B9EFB025-FBE9-453E-8617-E8B501629E3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7916" y="5257293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5681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_SBV_mText_JPG_300ppi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5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1914CC1D-F7A1-4E54-9EEB-22E5FCDDE7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3C42ACA6-4E5B-4ABB-A56F-38D3451DF1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2E23DB2-A61C-4219-920F-8F945B79D746}" type="slidenum">
              <a:rPr lang="de-CH" altLang="de-DE"/>
              <a:pPr/>
              <a:t>‹Nr.›</a:t>
            </a:fld>
            <a:endParaRPr lang="de-CH" altLang="de-DE"/>
          </a:p>
        </p:txBody>
      </p:sp>
      <p:sp>
        <p:nvSpPr>
          <p:cNvPr id="6" name="Datumsplatzhalter 4">
            <a:extLst>
              <a:ext uri="{FF2B5EF4-FFF2-40B4-BE49-F238E27FC236}">
                <a16:creationId xmlns:a16="http://schemas.microsoft.com/office/drawing/2014/main" xmlns="" id="{B6737518-A49A-44D0-862D-10E9F2E599A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7916" y="5257293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09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 descr="Logo_SBV_mText_JPG_300ppi">
            <a:extLst>
              <a:ext uri="{FF2B5EF4-FFF2-40B4-BE49-F238E27FC236}">
                <a16:creationId xmlns:a16="http://schemas.microsoft.com/office/drawing/2014/main" xmlns="" id="{40CDC818-E990-4740-996F-6B8ACE0B66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9388"/>
            <a:ext cx="18716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55" indent="0">
              <a:buNone/>
              <a:defRPr sz="1600" b="1"/>
            </a:lvl2pPr>
            <a:lvl3pPr marL="761909" indent="0">
              <a:buNone/>
              <a:defRPr sz="1500" b="1"/>
            </a:lvl3pPr>
            <a:lvl4pPr marL="1142862" indent="0">
              <a:buNone/>
              <a:defRPr sz="1300" b="1"/>
            </a:lvl4pPr>
            <a:lvl5pPr marL="1523817" indent="0">
              <a:buNone/>
              <a:defRPr sz="1300" b="1"/>
            </a:lvl5pPr>
            <a:lvl6pPr marL="1904772" indent="0">
              <a:buNone/>
              <a:defRPr sz="1300" b="1"/>
            </a:lvl6pPr>
            <a:lvl7pPr marL="2285725" indent="0">
              <a:buNone/>
              <a:defRPr sz="1300" b="1"/>
            </a:lvl7pPr>
            <a:lvl8pPr marL="2666680" indent="0">
              <a:buNone/>
              <a:defRPr sz="1300" b="1"/>
            </a:lvl8pPr>
            <a:lvl9pPr marL="3047634" indent="0">
              <a:buNone/>
              <a:defRPr sz="13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55" indent="0">
              <a:buNone/>
              <a:defRPr sz="1600" b="1"/>
            </a:lvl2pPr>
            <a:lvl3pPr marL="761909" indent="0">
              <a:buNone/>
              <a:defRPr sz="1500" b="1"/>
            </a:lvl3pPr>
            <a:lvl4pPr marL="1142862" indent="0">
              <a:buNone/>
              <a:defRPr sz="1300" b="1"/>
            </a:lvl4pPr>
            <a:lvl5pPr marL="1523817" indent="0">
              <a:buNone/>
              <a:defRPr sz="1300" b="1"/>
            </a:lvl5pPr>
            <a:lvl6pPr marL="1904772" indent="0">
              <a:buNone/>
              <a:defRPr sz="1300" b="1"/>
            </a:lvl6pPr>
            <a:lvl7pPr marL="2285725" indent="0">
              <a:buNone/>
              <a:defRPr sz="1300" b="1"/>
            </a:lvl7pPr>
            <a:lvl8pPr marL="2666680" indent="0">
              <a:buNone/>
              <a:defRPr sz="1300" b="1"/>
            </a:lvl8pPr>
            <a:lvl9pPr marL="3047634" indent="0">
              <a:buNone/>
              <a:defRPr sz="13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xmlns="" id="{9BF4F343-7312-4A5B-820F-52E91D7E37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 err="1"/>
              <a:t>Vanne</a:t>
            </a:r>
            <a:r>
              <a:rPr lang="de-CH" dirty="0"/>
              <a:t> </a:t>
            </a:r>
            <a:r>
              <a:rPr lang="de-CH" dirty="0" err="1"/>
              <a:t>annulaire</a:t>
            </a:r>
            <a:endParaRPr lang="de-CH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xmlns="" id="{E0E41549-98AD-4C8D-A1D8-3601B11F04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1A474CB-8DE9-4627-B422-C37E473C90D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10" name="Datumsplatzhalter 4">
            <a:extLst>
              <a:ext uri="{FF2B5EF4-FFF2-40B4-BE49-F238E27FC236}">
                <a16:creationId xmlns:a16="http://schemas.microsoft.com/office/drawing/2014/main" xmlns="" id="{18D3BC51-2E15-4D0A-870C-089F59699EF4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800"/>
            <a:ext cx="2590800" cy="3048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734367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Logo_SBV_mText_JPG_300ppi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5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50158EE6-3195-4B0D-ACEA-E74319236B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BC07E747-7B20-4E3B-A899-73CB12D252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9750A78-0F60-4475-8836-6663EF184C36}" type="slidenum">
              <a:rPr lang="de-CH" altLang="de-DE"/>
              <a:pPr/>
              <a:t>‹Nr.›</a:t>
            </a:fld>
            <a:endParaRPr lang="de-CH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7671CB6C-CB22-42AE-A200-518768DEB61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7916" y="5257293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4438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eer_Textf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8" name="Inhaltsplatzhalter 6"/>
          <p:cNvSpPr>
            <a:spLocks noGrp="1"/>
          </p:cNvSpPr>
          <p:nvPr>
            <p:ph sz="quarter" idx="13"/>
          </p:nvPr>
        </p:nvSpPr>
        <p:spPr>
          <a:xfrm>
            <a:off x="467562" y="997304"/>
            <a:ext cx="8280151" cy="4080061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4" name="Fußzeilenplatzhalter 2">
            <a:extLst>
              <a:ext uri="{FF2B5EF4-FFF2-40B4-BE49-F238E27FC236}">
                <a16:creationId xmlns:a16="http://schemas.microsoft.com/office/drawing/2014/main" xmlns="" id="{298B9BB6-D284-4EAD-91F7-E31B6B7035C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3203972" y="5257293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xmlns="" id="{FD00EF35-9C13-4036-B2E9-6B12DDF0780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0B105414-51C2-4237-B894-1294B1CE69C8}" type="slidenum">
              <a:rPr lang="de-CH" altLang="de-DE"/>
              <a:pPr/>
              <a:t>‹Nr.›</a:t>
            </a:fld>
            <a:endParaRPr lang="de-CH" altLang="de-DE"/>
          </a:p>
        </p:txBody>
      </p:sp>
      <p:sp>
        <p:nvSpPr>
          <p:cNvPr id="7" name="Datumsplatzhalter 4">
            <a:extLst>
              <a:ext uri="{FF2B5EF4-FFF2-40B4-BE49-F238E27FC236}">
                <a16:creationId xmlns:a16="http://schemas.microsoft.com/office/drawing/2014/main" xmlns="" id="{43A95031-782C-442B-9426-F5325B48B36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67916" y="5257293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173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3" name="Datumsplatzhalter 3">
            <a:extLst>
              <a:ext uri="{FF2B5EF4-FFF2-40B4-BE49-F238E27FC236}">
                <a16:creationId xmlns:a16="http://schemas.microsoft.com/office/drawing/2014/main" xmlns="" id="{3BCBB7BA-61C1-496B-9C71-87801B98D1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541" y="5296981"/>
            <a:ext cx="3243263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xmlns="" id="{715D9C28-CAF0-4FDC-8E73-B9360F533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52123" y="5296981"/>
            <a:ext cx="1634728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4084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683569" y="1417350"/>
            <a:ext cx="8280920" cy="3600979"/>
          </a:xfrm>
        </p:spPr>
        <p:txBody>
          <a:bodyPr rtlCol="0">
            <a:normAutofit/>
          </a:bodyPr>
          <a:lstStyle/>
          <a:p>
            <a:pPr lvl="0"/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124A55D1-D384-422A-9755-186247A5113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5541" y="5296981"/>
            <a:ext cx="3243263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Weitebildungskurse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CBC790B9-6BA1-438F-AFE1-CD8A47A6147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452123" y="5296981"/>
            <a:ext cx="1634728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6986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:a16="http://schemas.microsoft.com/office/drawing/2014/main" xmlns="" id="{1923AA32-AFB4-4255-A3AF-93D8DF98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SBV – Weiterbildungskurse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6631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xmlns="" id="{C1C82CD6-C303-4E22-9022-1C30849D9BB6}"/>
              </a:ext>
            </a:extLst>
          </p:cNvPr>
          <p:cNvSpPr txBox="1">
            <a:spLocks/>
          </p:cNvSpPr>
          <p:nvPr userDrawn="1"/>
        </p:nvSpPr>
        <p:spPr>
          <a:xfrm>
            <a:off x="251227" y="5257274"/>
            <a:ext cx="2881313" cy="300303"/>
          </a:xfrm>
          <a:prstGeom prst="rect">
            <a:avLst/>
          </a:prstGeom>
        </p:spPr>
        <p:txBody>
          <a:bodyPr lIns="71323" tIns="35662" rIns="71323" bIns="35662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e-DE" b="0" dirty="0">
                <a:solidFill>
                  <a:prstClr val="black">
                    <a:tint val="75000"/>
                  </a:prstClr>
                </a:solidFill>
              </a:rPr>
              <a:t>SBV – Weiterbildungskurse 2018</a:t>
            </a:r>
            <a:endParaRPr lang="de-CH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xmlns="" id="{6B7EA12B-0BFA-41EE-84B1-56D4225861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xmlns="" id="{1F863DB3-357D-4A98-9AED-7312ECB747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59D28EC-1386-47CE-B3A9-4787F77A4BE9}" type="slidenum">
              <a:rPr lang="de-CH" altLang="de-DE"/>
              <a:pPr/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503027140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74"/>
            <a:ext cx="7772400" cy="12250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Fußzeilenplatzhalter 4">
            <a:extLst>
              <a:ext uri="{FF2B5EF4-FFF2-40B4-BE49-F238E27FC236}">
                <a16:creationId xmlns="" xmlns:a16="http://schemas.microsoft.com/office/drawing/2014/main" id="{D73E8AE7-CB54-4FED-9CF1-FE780AEC8F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="" xmlns:a16="http://schemas.microsoft.com/office/drawing/2014/main" id="{6E07A1EA-68F2-4365-B3B1-1B94A42C32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DAF24-F9CC-4F0B-8F22-19619BAB8EC5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AB055B23-0672-4FBD-8B74-73B3365A851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90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0008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1B0FB6F-4E38-4DF1-B37A-D3F1B9403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EFF14FF-1C93-4EAD-AF5F-D60ED9891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D0F86353-CFE2-47DB-BCDF-33753021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5998D-AF28-4B3D-8032-4F6D8F5A0B9E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20312537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Logo_SBV_mText_JPG_300ppi">
            <a:extLst>
              <a:ext uri="{FF2B5EF4-FFF2-40B4-BE49-F238E27FC236}">
                <a16:creationId xmlns="" xmlns:a16="http://schemas.microsoft.com/office/drawing/2014/main" id="{54DE4E78-B387-4D53-947A-315DD30C276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E1DF618C-E62B-46CF-94FF-4B03F25F8C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40" y="5257274"/>
            <a:ext cx="2881313" cy="30030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="" xmlns:a16="http://schemas.microsoft.com/office/drawing/2014/main" id="{61B522B1-8D63-43CC-98E7-A4AECCABC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8063" y="5296978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9424456F-31ED-475A-814C-E7C5F23AD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E6858-7F9D-40F2-8DB2-B8AA11375039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11961064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Logo_SBV_mText_JPG_300ppi">
            <a:extLst>
              <a:ext uri="{FF2B5EF4-FFF2-40B4-BE49-F238E27FC236}">
                <a16:creationId xmlns="" xmlns:a16="http://schemas.microsoft.com/office/drawing/2014/main" id="{DCB08EDF-7ED9-4AB7-A91A-2063DB0EC4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2D91B381-D739-4F84-B0BC-3DF9413554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313" y="5257290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5">
            <a:extLst>
              <a:ext uri="{FF2B5EF4-FFF2-40B4-BE49-F238E27FC236}">
                <a16:creationId xmlns="" xmlns:a16="http://schemas.microsoft.com/office/drawing/2014/main" id="{B71E541D-D136-45B6-BCC8-5ECBEF7A2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2500" y="5318144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6">
            <a:extLst>
              <a:ext uri="{FF2B5EF4-FFF2-40B4-BE49-F238E27FC236}">
                <a16:creationId xmlns="" xmlns:a16="http://schemas.microsoft.com/office/drawing/2014/main" id="{4924C75A-5F9B-47F9-BA7E-2745249F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6317F7-5DC2-4FBD-A43E-F85F41CFB7D4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39107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_SBV_mText_JPG_300ppi">
            <a:extLst>
              <a:ext uri="{FF2B5EF4-FFF2-40B4-BE49-F238E27FC236}">
                <a16:creationId xmlns:a16="http://schemas.microsoft.com/office/drawing/2014/main" xmlns="" id="{1CCAA83C-9116-4D19-A36D-F2A5EA208E7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9388"/>
            <a:ext cx="18716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xmlns="" id="{63F3A952-D82B-4623-9F71-E8A4780DD6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 err="1"/>
              <a:t>Vanne</a:t>
            </a:r>
            <a:r>
              <a:rPr lang="de-CH" dirty="0"/>
              <a:t> </a:t>
            </a:r>
            <a:r>
              <a:rPr lang="de-CH" dirty="0" err="1"/>
              <a:t>annulaire</a:t>
            </a:r>
            <a:endParaRPr lang="de-CH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xmlns="" id="{B469FB9E-A591-4271-9D49-8F3756D727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E77DB2-1A59-403E-BE68-233DB9EBF5AB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6" name="Datumsplatzhalter 4">
            <a:extLst>
              <a:ext uri="{FF2B5EF4-FFF2-40B4-BE49-F238E27FC236}">
                <a16:creationId xmlns:a16="http://schemas.microsoft.com/office/drawing/2014/main" xmlns="" id="{B1B494DD-9596-40F6-A4FB-C769BA7A881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800"/>
            <a:ext cx="2590800" cy="3048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730834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 descr="Logo_SBV_mText_JPG_300ppi">
            <a:extLst>
              <a:ext uri="{FF2B5EF4-FFF2-40B4-BE49-F238E27FC236}">
                <a16:creationId xmlns="" xmlns:a16="http://schemas.microsoft.com/office/drawing/2014/main" id="{581C3FEC-71AD-4C3C-87FD-838420886A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B0C8DBCD-81E6-4644-9248-F1E69C8A78D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04D9957F-DD4A-4806-AD38-3E0D5E6D1F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DB484-E204-49CC-B0DE-6F3E1CC7DF37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10" name="Datumsplatzhalter 4">
            <a:extLst>
              <a:ext uri="{FF2B5EF4-FFF2-40B4-BE49-F238E27FC236}">
                <a16:creationId xmlns="" xmlns:a16="http://schemas.microsoft.com/office/drawing/2014/main" id="{DC687475-D5CD-4495-9152-D138D85B8FA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90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0260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_SBV_mText_JPG_300ppi">
            <a:extLst>
              <a:ext uri="{FF2B5EF4-FFF2-40B4-BE49-F238E27FC236}">
                <a16:creationId xmlns="" xmlns:a16="http://schemas.microsoft.com/office/drawing/2014/main" id="{3151B744-9473-49C1-B106-B604C50313A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9C513BA5-E8BA-4BE9-8AB5-A7C35CD0108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C74792FA-4900-48AB-8C0A-C9AE3C6DE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5E8816-C1C4-40D5-8076-4C1398E26E3E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F7DD54FA-A46D-43AB-A4E6-DA377CB00163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90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7921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Logo_SBV_mText_JPG_300ppi">
            <a:extLst>
              <a:ext uri="{FF2B5EF4-FFF2-40B4-BE49-F238E27FC236}">
                <a16:creationId xmlns="" xmlns:a16="http://schemas.microsoft.com/office/drawing/2014/main" id="{B86A7FE4-25FC-40AC-8677-271D8BB5A2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EA23FCA6-E16A-4F0C-99DF-3F70BB07691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CCC6812C-9967-4017-8990-BCB2789C58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C79CB1-A03E-4ECB-9EA8-1F850395DFD7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AEF5C7AD-C0A1-469C-A394-FC30E20538C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90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19640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683568" y="1417350"/>
            <a:ext cx="8280920" cy="3600979"/>
          </a:xfrm>
        </p:spPr>
        <p:txBody>
          <a:bodyPr rtlCol="0">
            <a:normAutofit/>
          </a:bodyPr>
          <a:lstStyle/>
          <a:p>
            <a:pPr lvl="0"/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67790AD2-68F6-44F1-9323-1557ACA24C2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5138" y="5296978"/>
            <a:ext cx="3243262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02B769BD-51C0-4301-A1B9-905B026EEFB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451738" y="5296978"/>
            <a:ext cx="1635125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070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73"/>
            <a:ext cx="7772400" cy="12250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Fußzeilenplatzhalter 4">
            <a:extLst>
              <a:ext uri="{FF2B5EF4-FFF2-40B4-BE49-F238E27FC236}">
                <a16:creationId xmlns="" xmlns:a16="http://schemas.microsoft.com/office/drawing/2014/main" id="{1B28C4AB-0377-4AF2-96DF-25B76702C4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="" xmlns:a16="http://schemas.microsoft.com/office/drawing/2014/main" id="{D8D31049-A2F6-4392-A906-95B050B1B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A9BF7D-4C2E-4EF4-911C-BC76364EA02F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A9202C9D-2D4F-47A6-8B35-64530211339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9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55564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39B23C8-4317-4310-AF98-F8744616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9F9DA46F-EA7B-4263-B515-47A525AF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B6C9758-5EB1-440E-9EAF-0DC39AE4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CA92E-3EFF-48CB-B659-557F9D26AE3B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469545229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Logo_SBV_mText_JPG_300ppi">
            <a:extLst>
              <a:ext uri="{FF2B5EF4-FFF2-40B4-BE49-F238E27FC236}">
                <a16:creationId xmlns="" xmlns:a16="http://schemas.microsoft.com/office/drawing/2014/main" id="{BD2D008D-234B-4369-8944-57F57502C7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F9BE0812-6641-4370-A5A9-A4D899E69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40" y="5257274"/>
            <a:ext cx="2881313" cy="300303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="" xmlns:a16="http://schemas.microsoft.com/office/drawing/2014/main" id="{7058ED06-E1E1-43D3-9EBC-79DF4CBF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8063" y="5296977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C8CB0945-2B39-488B-81FF-8E76A72E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3C773-5271-49A5-8E26-67DB74BB9728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105169550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Logo_SBV_mText_JPG_300ppi">
            <a:extLst>
              <a:ext uri="{FF2B5EF4-FFF2-40B4-BE49-F238E27FC236}">
                <a16:creationId xmlns="" xmlns:a16="http://schemas.microsoft.com/office/drawing/2014/main" id="{5E0F9CB5-585C-43FE-8A43-1B0052B18D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FEF1356E-51BC-4236-89C7-8539B3ECE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313" y="5257289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5">
            <a:extLst>
              <a:ext uri="{FF2B5EF4-FFF2-40B4-BE49-F238E27FC236}">
                <a16:creationId xmlns="" xmlns:a16="http://schemas.microsoft.com/office/drawing/2014/main" id="{A83E83E4-E493-45C8-80CF-9D83AEC1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2500" y="5318143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6">
            <a:extLst>
              <a:ext uri="{FF2B5EF4-FFF2-40B4-BE49-F238E27FC236}">
                <a16:creationId xmlns="" xmlns:a16="http://schemas.microsoft.com/office/drawing/2014/main" id="{8DA62938-B44D-43D0-9FEF-189B56856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CB0DB8-E7C1-4353-9939-F89892BC623C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86609133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 descr="Logo_SBV_mText_JPG_300ppi">
            <a:extLst>
              <a:ext uri="{FF2B5EF4-FFF2-40B4-BE49-F238E27FC236}">
                <a16:creationId xmlns="" xmlns:a16="http://schemas.microsoft.com/office/drawing/2014/main" id="{E81CF105-E616-4419-B9B3-74A7E8BBCD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F8FA539C-8315-4EE6-9BA5-61C4ADC98A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FD9CFB0B-28A8-4220-B41F-D33E6F0277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397A99-9FB9-416D-96DA-54A2E605B803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10" name="Datumsplatzhalter 4">
            <a:extLst>
              <a:ext uri="{FF2B5EF4-FFF2-40B4-BE49-F238E27FC236}">
                <a16:creationId xmlns="" xmlns:a16="http://schemas.microsoft.com/office/drawing/2014/main" id="{BF4A32F0-534B-49B3-8AC4-B6F632D750C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9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94177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_SBV_mText_JPG_300ppi">
            <a:extLst>
              <a:ext uri="{FF2B5EF4-FFF2-40B4-BE49-F238E27FC236}">
                <a16:creationId xmlns="" xmlns:a16="http://schemas.microsoft.com/office/drawing/2014/main" id="{192C5A9E-3DFC-4921-9AE0-77A51B002E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4271EEA1-F414-43B9-9647-EFB838A115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3DE465D8-F6BD-47E7-86F4-B882963473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5CAB65-903C-45A8-9F65-7FD76ED4C90F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9C8A98C3-50C9-41DB-A842-9CDA99495B2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9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5970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Logo_SBV_mText_JPG_300ppi">
            <a:extLst>
              <a:ext uri="{FF2B5EF4-FFF2-40B4-BE49-F238E27FC236}">
                <a16:creationId xmlns:a16="http://schemas.microsoft.com/office/drawing/2014/main" xmlns="" id="{E038D37D-8EAF-4EB8-A8B2-70173A94BC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9388"/>
            <a:ext cx="18716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xmlns="" id="{D8BC136D-DE8C-46BF-8AD1-1E9AEB16C0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 err="1"/>
              <a:t>Vanne</a:t>
            </a:r>
            <a:r>
              <a:rPr lang="de-CH" dirty="0"/>
              <a:t> </a:t>
            </a:r>
            <a:r>
              <a:rPr lang="de-CH" dirty="0" err="1"/>
              <a:t>annulaire</a:t>
            </a:r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xmlns="" id="{D4EF5015-83FB-4727-9C7D-903E92B59D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4CCDD7-13FB-41C5-8760-06086D80A68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xmlns="" id="{A7F0D903-D774-4857-B460-69F49F3CC42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800"/>
            <a:ext cx="2590800" cy="3048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457441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Logo_SBV_mText_JPG_300ppi">
            <a:extLst>
              <a:ext uri="{FF2B5EF4-FFF2-40B4-BE49-F238E27FC236}">
                <a16:creationId xmlns="" xmlns:a16="http://schemas.microsoft.com/office/drawing/2014/main" id="{50AC3BEE-B538-4F99-AC2A-8931376C6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770687C6-97C9-49A9-93B4-0231C5CCC2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44D1F784-4598-4F02-AF83-DCE6F778A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7409BA-8F0C-4FD9-BA8C-F1B40991DFE1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646CD68D-ACD7-4BC5-880C-0B72C948815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9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53635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7B2B4640-BFFB-493F-B425-B0EB3984D3A8}"/>
              </a:ext>
            </a:extLst>
          </p:cNvPr>
          <p:cNvSpPr txBox="1">
            <a:spLocks/>
          </p:cNvSpPr>
          <p:nvPr userDrawn="1"/>
        </p:nvSpPr>
        <p:spPr>
          <a:xfrm>
            <a:off x="250840" y="5257274"/>
            <a:ext cx="2881313" cy="300303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de-DE" b="0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b="0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b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19" y="227543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19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D0EB0D05-CF1E-4637-986A-42872B5F37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163201B4-F8A0-48EF-88D9-E277F42E76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A75F57-738F-4505-9119-4C81E3AF1FDF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4125658428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BEC5F74C-73C0-4357-83E0-6A4BCC6ED4FC}"/>
              </a:ext>
            </a:extLst>
          </p:cNvPr>
          <p:cNvSpPr>
            <a:spLocks noGrp="1"/>
          </p:cNvSpPr>
          <p:nvPr/>
        </p:nvSpPr>
        <p:spPr bwMode="auto">
          <a:xfrm>
            <a:off x="971550" y="1124479"/>
            <a:ext cx="772636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altLang="de-DE" sz="2800" b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C5076C3B-1739-44F8-AF14-579782382CD7}"/>
              </a:ext>
            </a:extLst>
          </p:cNvPr>
          <p:cNvSpPr>
            <a:spLocks noGrp="1"/>
          </p:cNvSpPr>
          <p:nvPr/>
        </p:nvSpPr>
        <p:spPr bwMode="auto">
          <a:xfrm>
            <a:off x="971550" y="2677583"/>
            <a:ext cx="7715250" cy="264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de-DE" altLang="de-DE" sz="2400" b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" name="Grafik 9">
            <a:extLst>
              <a:ext uri="{FF2B5EF4-FFF2-40B4-BE49-F238E27FC236}">
                <a16:creationId xmlns="" xmlns:a16="http://schemas.microsoft.com/office/drawing/2014/main" id="{1158FEEF-CE2F-454D-A474-28BCE6175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7428"/>
            <a:ext cx="2786062" cy="3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7CEC2DB1-8814-4396-8023-9DE03682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40" y="5257274"/>
            <a:ext cx="2881313" cy="300303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5264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72"/>
            <a:ext cx="7772400" cy="12250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Fußzeilenplatzhalter 4">
            <a:extLst>
              <a:ext uri="{FF2B5EF4-FFF2-40B4-BE49-F238E27FC236}">
                <a16:creationId xmlns="" xmlns:a16="http://schemas.microsoft.com/office/drawing/2014/main" id="{1B28C4AB-0377-4AF2-96DF-25B76702C4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="" xmlns:a16="http://schemas.microsoft.com/office/drawing/2014/main" id="{D8D31049-A2F6-4392-A906-95B050B1B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A9BF7D-4C2E-4EF4-911C-BC76364EA02F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A9202C9D-2D4F-47A6-8B35-64530211339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8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55564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39B23C8-4317-4310-AF98-F8744616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9F9DA46F-EA7B-4263-B515-47A525AF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B6C9758-5EB1-440E-9EAF-0DC39AE4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CA92E-3EFF-48CB-B659-557F9D26AE3B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469545229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Logo_SBV_mText_JPG_300ppi">
            <a:extLst>
              <a:ext uri="{FF2B5EF4-FFF2-40B4-BE49-F238E27FC236}">
                <a16:creationId xmlns="" xmlns:a16="http://schemas.microsoft.com/office/drawing/2014/main" id="{BD2D008D-234B-4369-8944-57F57502C7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F9BE0812-6641-4370-A5A9-A4D899E69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40" y="5257274"/>
            <a:ext cx="2881313" cy="300303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="" xmlns:a16="http://schemas.microsoft.com/office/drawing/2014/main" id="{7058ED06-E1E1-43D3-9EBC-79DF4CBF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8063" y="5296976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C8CB0945-2B39-488B-81FF-8E76A72E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3C773-5271-49A5-8E26-67DB74BB9728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105169550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Logo_SBV_mText_JPG_300ppi">
            <a:extLst>
              <a:ext uri="{FF2B5EF4-FFF2-40B4-BE49-F238E27FC236}">
                <a16:creationId xmlns="" xmlns:a16="http://schemas.microsoft.com/office/drawing/2014/main" id="{5E0F9CB5-585C-43FE-8A43-1B0052B18D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FEF1356E-51BC-4236-89C7-8539B3ECE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313" y="5257288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5">
            <a:extLst>
              <a:ext uri="{FF2B5EF4-FFF2-40B4-BE49-F238E27FC236}">
                <a16:creationId xmlns="" xmlns:a16="http://schemas.microsoft.com/office/drawing/2014/main" id="{A83E83E4-E493-45C8-80CF-9D83AEC1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2500" y="5318142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6">
            <a:extLst>
              <a:ext uri="{FF2B5EF4-FFF2-40B4-BE49-F238E27FC236}">
                <a16:creationId xmlns="" xmlns:a16="http://schemas.microsoft.com/office/drawing/2014/main" id="{8DA62938-B44D-43D0-9FEF-189B56856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CB0DB8-E7C1-4353-9939-F89892BC623C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866091339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 descr="Logo_SBV_mText_JPG_300ppi">
            <a:extLst>
              <a:ext uri="{FF2B5EF4-FFF2-40B4-BE49-F238E27FC236}">
                <a16:creationId xmlns="" xmlns:a16="http://schemas.microsoft.com/office/drawing/2014/main" id="{E81CF105-E616-4419-B9B3-74A7E8BBCD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F8FA539C-8315-4EE6-9BA5-61C4ADC98A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FD9CFB0B-28A8-4220-B41F-D33E6F0277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397A99-9FB9-416D-96DA-54A2E605B803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10" name="Datumsplatzhalter 4">
            <a:extLst>
              <a:ext uri="{FF2B5EF4-FFF2-40B4-BE49-F238E27FC236}">
                <a16:creationId xmlns="" xmlns:a16="http://schemas.microsoft.com/office/drawing/2014/main" id="{BF4A32F0-534B-49B3-8AC4-B6F632D750C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8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94177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_SBV_mText_JPG_300ppi">
            <a:extLst>
              <a:ext uri="{FF2B5EF4-FFF2-40B4-BE49-F238E27FC236}">
                <a16:creationId xmlns="" xmlns:a16="http://schemas.microsoft.com/office/drawing/2014/main" id="{192C5A9E-3DFC-4921-9AE0-77A51B002E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4271EEA1-F414-43B9-9647-EFB838A115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3DE465D8-F6BD-47E7-86F4-B882963473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5CAB65-903C-45A8-9F65-7FD76ED4C90F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9C8A98C3-50C9-41DB-A842-9CDA99495B2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8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59706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Logo_SBV_mText_JPG_300ppi">
            <a:extLst>
              <a:ext uri="{FF2B5EF4-FFF2-40B4-BE49-F238E27FC236}">
                <a16:creationId xmlns="" xmlns:a16="http://schemas.microsoft.com/office/drawing/2014/main" id="{50AC3BEE-B538-4F99-AC2A-8931376C6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770687C6-97C9-49A9-93B4-0231C5CCC2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44D1F784-4598-4F02-AF83-DCE6F778A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7409BA-8F0C-4FD9-BA8C-F1B40991DFE1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646CD68D-ACD7-4BC5-880C-0B72C948815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8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5363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683569" y="1417350"/>
            <a:ext cx="8280920" cy="3600979"/>
          </a:xfrm>
        </p:spPr>
        <p:txBody>
          <a:bodyPr rtlCol="0">
            <a:normAutofit/>
          </a:bodyPr>
          <a:lstStyle/>
          <a:p>
            <a:pPr lvl="0"/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C6BB3BCB-B7EE-44B4-8F0B-9985844EB3A9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5138" y="5297488"/>
            <a:ext cx="3243262" cy="303212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DAE18C22-AAAA-4700-9F17-506C8AE9211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451738" y="5297488"/>
            <a:ext cx="1635125" cy="3032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dirty="0" err="1"/>
              <a:t>Vanne</a:t>
            </a:r>
            <a:r>
              <a:rPr lang="de-CH" dirty="0"/>
              <a:t> </a:t>
            </a:r>
            <a:r>
              <a:rPr lang="de-CH" dirty="0" err="1"/>
              <a:t>annulaire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120116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BEC5F74C-73C0-4357-83E0-6A4BCC6ED4FC}"/>
              </a:ext>
            </a:extLst>
          </p:cNvPr>
          <p:cNvSpPr>
            <a:spLocks noGrp="1"/>
          </p:cNvSpPr>
          <p:nvPr/>
        </p:nvSpPr>
        <p:spPr bwMode="auto">
          <a:xfrm>
            <a:off x="971550" y="1124479"/>
            <a:ext cx="772636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altLang="de-DE" sz="2800" b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C5076C3B-1739-44F8-AF14-579782382CD7}"/>
              </a:ext>
            </a:extLst>
          </p:cNvPr>
          <p:cNvSpPr>
            <a:spLocks noGrp="1"/>
          </p:cNvSpPr>
          <p:nvPr/>
        </p:nvSpPr>
        <p:spPr bwMode="auto">
          <a:xfrm>
            <a:off x="971550" y="2677583"/>
            <a:ext cx="7715250" cy="264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de-DE" altLang="de-DE" sz="2400" b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" name="Grafik 9">
            <a:extLst>
              <a:ext uri="{FF2B5EF4-FFF2-40B4-BE49-F238E27FC236}">
                <a16:creationId xmlns="" xmlns:a16="http://schemas.microsoft.com/office/drawing/2014/main" id="{1158FEEF-CE2F-454D-A474-28BCE6175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7428"/>
            <a:ext cx="2786062" cy="3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7CEC2DB1-8814-4396-8023-9DE03682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40" y="5257274"/>
            <a:ext cx="2881313" cy="300303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52641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70"/>
            <a:ext cx="7772400" cy="12250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Fußzeilenplatzhalter 4">
            <a:extLst>
              <a:ext uri="{FF2B5EF4-FFF2-40B4-BE49-F238E27FC236}">
                <a16:creationId xmlns="" xmlns:a16="http://schemas.microsoft.com/office/drawing/2014/main" id="{1B28C4AB-0377-4AF2-96DF-25B76702C4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="" xmlns:a16="http://schemas.microsoft.com/office/drawing/2014/main" id="{D8D31049-A2F6-4392-A906-95B050B1B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A9BF7D-4C2E-4EF4-911C-BC76364EA02F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A9202C9D-2D4F-47A6-8B35-64530211339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6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55564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39B23C8-4317-4310-AF98-F8744616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9F9DA46F-EA7B-4263-B515-47A525AF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B6C9758-5EB1-440E-9EAF-0DC39AE4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CA92E-3EFF-48CB-B659-557F9D26AE3B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469545229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Logo_SBV_mText_JPG_300ppi">
            <a:extLst>
              <a:ext uri="{FF2B5EF4-FFF2-40B4-BE49-F238E27FC236}">
                <a16:creationId xmlns="" xmlns:a16="http://schemas.microsoft.com/office/drawing/2014/main" id="{BD2D008D-234B-4369-8944-57F57502C7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F9BE0812-6641-4370-A5A9-A4D899E69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40" y="5257274"/>
            <a:ext cx="2881313" cy="300303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="" xmlns:a16="http://schemas.microsoft.com/office/drawing/2014/main" id="{7058ED06-E1E1-43D3-9EBC-79DF4CBF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8063" y="5296974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C8CB0945-2B39-488B-81FF-8E76A72E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3C773-5271-49A5-8E26-67DB74BB9728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105169550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Logo_SBV_mText_JPG_300ppi">
            <a:extLst>
              <a:ext uri="{FF2B5EF4-FFF2-40B4-BE49-F238E27FC236}">
                <a16:creationId xmlns="" xmlns:a16="http://schemas.microsoft.com/office/drawing/2014/main" id="{5E0F9CB5-585C-43FE-8A43-1B0052B18D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FEF1356E-51BC-4236-89C7-8539B3ECE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313" y="5257286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5">
            <a:extLst>
              <a:ext uri="{FF2B5EF4-FFF2-40B4-BE49-F238E27FC236}">
                <a16:creationId xmlns="" xmlns:a16="http://schemas.microsoft.com/office/drawing/2014/main" id="{A83E83E4-E493-45C8-80CF-9D83AEC1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2500" y="5318140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6">
            <a:extLst>
              <a:ext uri="{FF2B5EF4-FFF2-40B4-BE49-F238E27FC236}">
                <a16:creationId xmlns="" xmlns:a16="http://schemas.microsoft.com/office/drawing/2014/main" id="{8DA62938-B44D-43D0-9FEF-189B56856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CB0DB8-E7C1-4353-9939-F89892BC623C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866091339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 descr="Logo_SBV_mText_JPG_300ppi">
            <a:extLst>
              <a:ext uri="{FF2B5EF4-FFF2-40B4-BE49-F238E27FC236}">
                <a16:creationId xmlns="" xmlns:a16="http://schemas.microsoft.com/office/drawing/2014/main" id="{E81CF105-E616-4419-B9B3-74A7E8BBCD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F8FA539C-8315-4EE6-9BA5-61C4ADC98A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FD9CFB0B-28A8-4220-B41F-D33E6F0277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397A99-9FB9-416D-96DA-54A2E605B803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10" name="Datumsplatzhalter 4">
            <a:extLst>
              <a:ext uri="{FF2B5EF4-FFF2-40B4-BE49-F238E27FC236}">
                <a16:creationId xmlns="" xmlns:a16="http://schemas.microsoft.com/office/drawing/2014/main" id="{BF4A32F0-534B-49B3-8AC4-B6F632D750C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6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94177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_SBV_mText_JPG_300ppi">
            <a:extLst>
              <a:ext uri="{FF2B5EF4-FFF2-40B4-BE49-F238E27FC236}">
                <a16:creationId xmlns="" xmlns:a16="http://schemas.microsoft.com/office/drawing/2014/main" id="{192C5A9E-3DFC-4921-9AE0-77A51B002E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4271EEA1-F414-43B9-9647-EFB838A115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3DE465D8-F6BD-47E7-86F4-B882963473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5CAB65-903C-45A8-9F65-7FD76ED4C90F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9C8A98C3-50C9-41DB-A842-9CDA99495B2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6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59706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Logo_SBV_mText_JPG_300ppi">
            <a:extLst>
              <a:ext uri="{FF2B5EF4-FFF2-40B4-BE49-F238E27FC236}">
                <a16:creationId xmlns="" xmlns:a16="http://schemas.microsoft.com/office/drawing/2014/main" id="{50AC3BEE-B538-4F99-AC2A-8931376C6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770687C6-97C9-49A9-93B4-0231C5CCC2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44D1F784-4598-4F02-AF83-DCE6F778A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7409BA-8F0C-4FD9-BA8C-F1B40991DFE1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646CD68D-ACD7-4BC5-880C-0B72C948815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6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53635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BEC5F74C-73C0-4357-83E0-6A4BCC6ED4FC}"/>
              </a:ext>
            </a:extLst>
          </p:cNvPr>
          <p:cNvSpPr>
            <a:spLocks noGrp="1"/>
          </p:cNvSpPr>
          <p:nvPr/>
        </p:nvSpPr>
        <p:spPr bwMode="auto">
          <a:xfrm>
            <a:off x="971550" y="1124479"/>
            <a:ext cx="772636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altLang="de-DE" sz="2800" b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C5076C3B-1739-44F8-AF14-579782382CD7}"/>
              </a:ext>
            </a:extLst>
          </p:cNvPr>
          <p:cNvSpPr>
            <a:spLocks noGrp="1"/>
          </p:cNvSpPr>
          <p:nvPr/>
        </p:nvSpPr>
        <p:spPr bwMode="auto">
          <a:xfrm>
            <a:off x="971550" y="2677583"/>
            <a:ext cx="7715250" cy="264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de-DE" altLang="de-DE" sz="2400" b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" name="Grafik 9">
            <a:extLst>
              <a:ext uri="{FF2B5EF4-FFF2-40B4-BE49-F238E27FC236}">
                <a16:creationId xmlns="" xmlns:a16="http://schemas.microsoft.com/office/drawing/2014/main" id="{1158FEEF-CE2F-454D-A474-28BCE6175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7428"/>
            <a:ext cx="2786062" cy="3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7CEC2DB1-8814-4396-8023-9DE03682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40" y="5257274"/>
            <a:ext cx="2881313" cy="300303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52641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67"/>
            <a:ext cx="7772400" cy="12250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Fußzeilenplatzhalter 4">
            <a:extLst>
              <a:ext uri="{FF2B5EF4-FFF2-40B4-BE49-F238E27FC236}">
                <a16:creationId xmlns="" xmlns:a16="http://schemas.microsoft.com/office/drawing/2014/main" id="{1B28C4AB-0377-4AF2-96DF-25B76702C4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="" xmlns:a16="http://schemas.microsoft.com/office/drawing/2014/main" id="{D8D31049-A2F6-4392-A906-95B050B1B9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A9BF7D-4C2E-4EF4-911C-BC76364EA02F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A9202C9D-2D4F-47A6-8B35-64530211339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3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555564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80"/>
            <a:ext cx="7772400" cy="1225021"/>
          </a:xfrm>
          <a:prstGeom prst="rect">
            <a:avLst/>
          </a:prstGeom>
        </p:spPr>
        <p:txBody>
          <a:bodyPr lIns="81030" tIns="40516" rIns="81030" bIns="40516"/>
          <a:lstStyle/>
          <a:p>
            <a:r>
              <a:rPr lang="de-DE"/>
              <a:t>Titelmasterformat durch Klicken bearbeiten</a:t>
            </a:r>
            <a:endParaRPr lang="fr-FR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  <a:prstGeom prst="rect">
            <a:avLst/>
          </a:prstGeom>
        </p:spPr>
        <p:txBody>
          <a:bodyPr lIns="81030" tIns="40516" rIns="81030" bIns="40516"/>
          <a:lstStyle>
            <a:lvl1pPr marL="0" indent="0" algn="ctr">
              <a:buNone/>
              <a:defRPr/>
            </a:lvl1pPr>
            <a:lvl2pPr marL="405153" indent="0" algn="ctr">
              <a:buNone/>
              <a:defRPr/>
            </a:lvl2pPr>
            <a:lvl3pPr marL="810308" indent="0" algn="ctr">
              <a:buNone/>
              <a:defRPr/>
            </a:lvl3pPr>
            <a:lvl4pPr marL="1215459" indent="0" algn="ctr">
              <a:buNone/>
              <a:defRPr/>
            </a:lvl4pPr>
            <a:lvl5pPr marL="1620611" indent="0" algn="ctr">
              <a:buNone/>
              <a:defRPr/>
            </a:lvl5pPr>
            <a:lvl6pPr marL="2025766" indent="0" algn="ctr">
              <a:buNone/>
              <a:defRPr/>
            </a:lvl6pPr>
            <a:lvl7pPr marL="2430918" indent="0" algn="ctr">
              <a:buNone/>
              <a:defRPr/>
            </a:lvl7pPr>
            <a:lvl8pPr marL="2836071" indent="0" algn="ctr">
              <a:buNone/>
              <a:defRPr/>
            </a:lvl8pPr>
            <a:lvl9pPr marL="3241224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87027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39B23C8-4317-4310-AF98-F8744616A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9F9DA46F-EA7B-4263-B515-47A525AF2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B6C9758-5EB1-440E-9EAF-0DC39AE4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4CA92E-3EFF-48CB-B659-557F9D26AE3B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469545229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2" descr="Logo_SBV_mText_JPG_300ppi">
            <a:extLst>
              <a:ext uri="{FF2B5EF4-FFF2-40B4-BE49-F238E27FC236}">
                <a16:creationId xmlns="" xmlns:a16="http://schemas.microsoft.com/office/drawing/2014/main" id="{BD2D008D-234B-4369-8944-57F57502C7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672419"/>
            <a:ext cx="7772400" cy="11350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F9BE0812-6641-4370-A5A9-A4D899E69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40" y="5257274"/>
            <a:ext cx="2881313" cy="300303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4">
            <a:extLst>
              <a:ext uri="{FF2B5EF4-FFF2-40B4-BE49-F238E27FC236}">
                <a16:creationId xmlns="" xmlns:a16="http://schemas.microsoft.com/office/drawing/2014/main" id="{7058ED06-E1E1-43D3-9EBC-79DF4CBFC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48063" y="5296971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5">
            <a:extLst>
              <a:ext uri="{FF2B5EF4-FFF2-40B4-BE49-F238E27FC236}">
                <a16:creationId xmlns="" xmlns:a16="http://schemas.microsoft.com/office/drawing/2014/main" id="{C8CB0945-2B39-488B-81FF-8E76A72E1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A73C773-5271-49A5-8E26-67DB74BB9728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3105169550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2" descr="Logo_SBV_mText_JPG_300ppi">
            <a:extLst>
              <a:ext uri="{FF2B5EF4-FFF2-40B4-BE49-F238E27FC236}">
                <a16:creationId xmlns="" xmlns:a16="http://schemas.microsoft.com/office/drawing/2014/main" id="{5E0F9CB5-585C-43FE-8A43-1B0052B18D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63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FEF1356E-51BC-4236-89C7-8539B3ECEE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313" y="5257283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ußzeilenplatzhalter 5">
            <a:extLst>
              <a:ext uri="{FF2B5EF4-FFF2-40B4-BE49-F238E27FC236}">
                <a16:creationId xmlns="" xmlns:a16="http://schemas.microsoft.com/office/drawing/2014/main" id="{A83E83E4-E493-45C8-80CF-9D83AEC1C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92500" y="5318137"/>
            <a:ext cx="28956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liennummernplatzhalter 6">
            <a:extLst>
              <a:ext uri="{FF2B5EF4-FFF2-40B4-BE49-F238E27FC236}">
                <a16:creationId xmlns="" xmlns:a16="http://schemas.microsoft.com/office/drawing/2014/main" id="{8DA62938-B44D-43D0-9FEF-189B56856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4CB0DB8-E7C1-4353-9939-F89892BC623C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</p:spTree>
    <p:extLst>
      <p:ext uri="{BB962C8B-B14F-4D97-AF65-F5344CB8AC3E}">
        <p14:creationId xmlns:p14="http://schemas.microsoft.com/office/powerpoint/2010/main" val="866091339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2" descr="Logo_SBV_mText_JPG_300ppi">
            <a:extLst>
              <a:ext uri="{FF2B5EF4-FFF2-40B4-BE49-F238E27FC236}">
                <a16:creationId xmlns="" xmlns:a16="http://schemas.microsoft.com/office/drawing/2014/main" id="{E81CF105-E616-4419-B9B3-74A7E8BBCD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79263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33" y="1279263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33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F8FA539C-8315-4EE6-9BA5-61C4ADC98A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FD9CFB0B-28A8-4220-B41F-D33E6F0277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7397A99-9FB9-416D-96DA-54A2E605B803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10" name="Datumsplatzhalter 4">
            <a:extLst>
              <a:ext uri="{FF2B5EF4-FFF2-40B4-BE49-F238E27FC236}">
                <a16:creationId xmlns="" xmlns:a16="http://schemas.microsoft.com/office/drawing/2014/main" id="{BF4A32F0-534B-49B3-8AC4-B6F632D750C9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3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94177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Logo_SBV_mText_JPG_300ppi">
            <a:extLst>
              <a:ext uri="{FF2B5EF4-FFF2-40B4-BE49-F238E27FC236}">
                <a16:creationId xmlns="" xmlns:a16="http://schemas.microsoft.com/office/drawing/2014/main" id="{192C5A9E-3DFC-4921-9AE0-77A51B002E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4271EEA1-F414-43B9-9647-EFB838A115A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3DE465D8-F6BD-47E7-86F4-B882963473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5CAB65-903C-45A8-9F65-7FD76ED4C90F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9C8A98C3-50C9-41DB-A842-9CDA99495B2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3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59706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2" descr="Logo_SBV_mText_JPG_300ppi">
            <a:extLst>
              <a:ext uri="{FF2B5EF4-FFF2-40B4-BE49-F238E27FC236}">
                <a16:creationId xmlns="" xmlns:a16="http://schemas.microsoft.com/office/drawing/2014/main" id="{50AC3BEE-B538-4F99-AC2A-8931376C6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770687C6-97C9-49A9-93B4-0231C5CCC2B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44D1F784-4598-4F02-AF83-DCE6F778AE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37409BA-8F0C-4FD9-BA8C-F1B40991DFE1}" type="slidenum">
              <a:rPr lang="de-CH" altLang="fr-FR"/>
              <a:pPr>
                <a:defRPr/>
              </a:pPr>
              <a:t>‹Nr.›</a:t>
            </a:fld>
            <a:endParaRPr lang="de-CH" altLang="fr-FR"/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646CD68D-ACD7-4BC5-880C-0B72C948815B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83"/>
            <a:ext cx="2590800" cy="304271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253635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BEC5F74C-73C0-4357-83E0-6A4BCC6ED4FC}"/>
              </a:ext>
            </a:extLst>
          </p:cNvPr>
          <p:cNvSpPr>
            <a:spLocks noGrp="1"/>
          </p:cNvSpPr>
          <p:nvPr/>
        </p:nvSpPr>
        <p:spPr bwMode="auto">
          <a:xfrm>
            <a:off x="971550" y="1124479"/>
            <a:ext cx="772636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de-DE" altLang="de-DE" sz="2800" b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="" xmlns:a16="http://schemas.microsoft.com/office/drawing/2014/main" id="{C5076C3B-1739-44F8-AF14-579782382CD7}"/>
              </a:ext>
            </a:extLst>
          </p:cNvPr>
          <p:cNvSpPr>
            <a:spLocks noGrp="1"/>
          </p:cNvSpPr>
          <p:nvPr/>
        </p:nvSpPr>
        <p:spPr bwMode="auto">
          <a:xfrm>
            <a:off x="971550" y="2677583"/>
            <a:ext cx="7715250" cy="264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  <a:defRPr/>
            </a:pPr>
            <a:endParaRPr lang="de-DE" altLang="de-DE" sz="2400" b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4" name="Grafik 9">
            <a:extLst>
              <a:ext uri="{FF2B5EF4-FFF2-40B4-BE49-F238E27FC236}">
                <a16:creationId xmlns="" xmlns:a16="http://schemas.microsoft.com/office/drawing/2014/main" id="{1158FEEF-CE2F-454D-A474-28BCE61752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57428"/>
            <a:ext cx="2786062" cy="3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7CEC2DB1-8814-4396-8023-9DE036828C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0840" y="5257274"/>
            <a:ext cx="2881313" cy="300303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52641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>
            <a:extLst>
              <a:ext uri="{FF2B5EF4-FFF2-40B4-BE49-F238E27FC236}">
                <a16:creationId xmlns="" xmlns:a16="http://schemas.microsoft.com/office/drawing/2014/main" id="{5F452879-E3B5-4C7F-968F-49ED79DE3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7743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67544" y="60007"/>
            <a:ext cx="7772400" cy="697260"/>
          </a:xfrm>
        </p:spPr>
        <p:txBody>
          <a:bodyPr/>
          <a:lstStyle>
            <a:lvl1pPr algn="l">
              <a:defRPr baseline="0"/>
            </a:lvl1pPr>
          </a:lstStyle>
          <a:p>
            <a:endParaRPr lang="de-CH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sz="quarter" idx="10"/>
          </p:nvPr>
        </p:nvSpPr>
        <p:spPr>
          <a:xfrm>
            <a:off x="683568" y="1417346"/>
            <a:ext cx="8280920" cy="3600979"/>
          </a:xfrm>
        </p:spPr>
        <p:txBody>
          <a:bodyPr/>
          <a:lstStyle/>
          <a:p>
            <a:pPr lvl="0"/>
            <a:endParaRPr lang="de-CH" noProof="0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080D236C-4368-4E54-B1AB-91AE04F3FDD6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FF4F382C-C9C5-4FC0-BCC4-524D9E348F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451736" y="5296964"/>
            <a:ext cx="1635125" cy="304271"/>
          </a:xfrm>
        </p:spPr>
        <p:txBody>
          <a:bodyPr/>
          <a:lstStyle>
            <a:lvl1pPr eaLnBrk="1" hangingPunct="1">
              <a:defRPr>
                <a:cs typeface="Arial" charset="0"/>
              </a:defRPr>
            </a:lvl1pPr>
          </a:lstStyle>
          <a:p>
            <a:pPr>
              <a:defRPr/>
            </a:pPr>
            <a:endParaRPr lang="de-CH" sz="1800" b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5949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775358"/>
            <a:ext cx="7772400" cy="122502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Fußzeilenplatzhalter 4">
            <a:extLst>
              <a:ext uri="{FF2B5EF4-FFF2-40B4-BE49-F238E27FC236}">
                <a16:creationId xmlns="" xmlns:a16="http://schemas.microsoft.com/office/drawing/2014/main" id="{F5755D49-0F0A-47CD-AD88-49AC77CFA05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5">
            <a:extLst>
              <a:ext uri="{FF2B5EF4-FFF2-40B4-BE49-F238E27FC236}">
                <a16:creationId xmlns="" xmlns:a16="http://schemas.microsoft.com/office/drawing/2014/main" id="{67B2D02A-D264-4D29-B339-2B11D029776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0D7A51A-B0A4-497F-974E-90966399E20A}" type="slidenum">
              <a:rPr lang="de-CH" altLang="de-DE"/>
              <a:pPr/>
              <a:t>‹Nr.›</a:t>
            </a:fld>
            <a:endParaRPr lang="de-CH" altLang="de-DE"/>
          </a:p>
        </p:txBody>
      </p:sp>
      <p:sp>
        <p:nvSpPr>
          <p:cNvPr id="6" name="Datumsplatzhalter 4">
            <a:extLst>
              <a:ext uri="{FF2B5EF4-FFF2-40B4-BE49-F238E27FC236}">
                <a16:creationId xmlns="" xmlns:a16="http://schemas.microsoft.com/office/drawing/2014/main" id="{E71BAB2C-E66D-4B50-B34D-1D843B13EFA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468313" y="5257274"/>
            <a:ext cx="2590800" cy="304271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869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92.xml"/><Relationship Id="rId9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13.jpeg"/><Relationship Id="rId4" Type="http://schemas.openxmlformats.org/officeDocument/2006/relationships/image" Target="../media/image1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103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102.xml"/><Relationship Id="rId9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image" Target="../media/image11.jpeg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76.xml"/><Relationship Id="rId9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84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xmlns="" id="{BC9C9023-1BE9-4676-A494-EE0053DCD69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28600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fr-FR"/>
              <a:t>Titelmasterformat durch Klicken bearbeiten</a:t>
            </a:r>
            <a:endParaRPr lang="de-CH" altLang="fr-FR"/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xmlns="" id="{9C920F34-53EA-4243-839C-6125E92AD09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2" tIns="45716" rIns="91432" bIns="457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fr-FR"/>
              <a:t>Textmasterformat bearbeiten</a:t>
            </a:r>
          </a:p>
          <a:p>
            <a:pPr lvl="1"/>
            <a:r>
              <a:rPr lang="de-DE" altLang="fr-FR"/>
              <a:t>Zweite Ebene</a:t>
            </a:r>
          </a:p>
          <a:p>
            <a:pPr lvl="2"/>
            <a:r>
              <a:rPr lang="de-DE" altLang="fr-FR"/>
              <a:t>Dritte Ebene</a:t>
            </a:r>
          </a:p>
          <a:p>
            <a:pPr lvl="3"/>
            <a:r>
              <a:rPr lang="de-DE" altLang="fr-FR"/>
              <a:t>Vierte Ebene</a:t>
            </a:r>
          </a:p>
          <a:p>
            <a:pPr lvl="4"/>
            <a:r>
              <a:rPr lang="de-DE" altLang="fr-FR"/>
              <a:t>Fünfte Ebene</a:t>
            </a:r>
            <a:endParaRPr lang="de-CH" altLang="fr-FR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B761D2C5-75BE-4F97-8969-FD85ADDA14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213" y="5257800"/>
            <a:ext cx="2133600" cy="304800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 defTabSz="761909" eaLnBrk="1" hangingPunct="1">
              <a:defRPr sz="1000" b="0" dirty="0"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ED893BF7-9121-4A02-A292-2BDB24215E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5297488"/>
            <a:ext cx="2895600" cy="303212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 defTabSz="761909" eaLnBrk="1" hangingPunct="1">
              <a:defRPr sz="1000" b="0">
                <a:solidFill>
                  <a:prstClr val="black">
                    <a:tint val="75000"/>
                  </a:prstClr>
                </a:solidFill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de-CH" dirty="0" err="1"/>
              <a:t>Vanne</a:t>
            </a:r>
            <a:r>
              <a:rPr lang="de-CH" dirty="0"/>
              <a:t> </a:t>
            </a:r>
            <a:r>
              <a:rPr lang="de-CH" dirty="0" err="1"/>
              <a:t>annulaire</a:t>
            </a:r>
            <a:endParaRPr lang="de-CH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EB0B620C-1755-49E7-8798-D8FF8632D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5297488"/>
            <a:ext cx="2133600" cy="303212"/>
          </a:xfrm>
          <a:prstGeom prst="rect">
            <a:avLst/>
          </a:prstGeom>
        </p:spPr>
        <p:txBody>
          <a:bodyPr vert="horz" wrap="square" lIns="91432" tIns="45716" rIns="91432" bIns="45716" numCol="1" anchor="ctr" anchorCtr="0" compatLnSpc="1">
            <a:prstTxWarp prst="textNoShape">
              <a:avLst/>
            </a:prstTxWarp>
          </a:bodyPr>
          <a:lstStyle>
            <a:lvl1pPr algn="r" defTabSz="760352" eaLnBrk="1" hangingPunct="1">
              <a:defRPr sz="1000" b="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C70C4B-BB7C-45C9-B734-4E2D43F4ACA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  <p:pic>
        <p:nvPicPr>
          <p:cNvPr id="1031" name="Bild 2" descr="Logo_SBV_mText_JPG_300ppi">
            <a:extLst>
              <a:ext uri="{FF2B5EF4-FFF2-40B4-BE49-F238E27FC236}">
                <a16:creationId xmlns:a16="http://schemas.microsoft.com/office/drawing/2014/main" xmlns="" id="{9872F7E2-767F-47C4-8652-8062E683AA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9388"/>
            <a:ext cx="18716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09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</p:sldLayoutIdLst>
  <p:hf hdr="0"/>
  <p:txStyles>
    <p:titleStyle>
      <a:lvl1pPr algn="ctr" defTabSz="760352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760352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ctr" defTabSz="760352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ctr" defTabSz="760352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ctr" defTabSz="760352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163" algn="ctr" defTabSz="760352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328" algn="ctr" defTabSz="760352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490" algn="ctr" defTabSz="760352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654" algn="ctr" defTabSz="760352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284141" indent="-284141" algn="l" defTabSz="7603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17489" indent="-236519" algn="l" defTabSz="7603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950837" indent="-188897" algn="l" defTabSz="7603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806" indent="-188897" algn="l" defTabSz="7603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775" indent="-188897" algn="l" defTabSz="7603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248" indent="-190478" algn="l" defTabSz="761909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203" indent="-190478" algn="l" defTabSz="761909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158" indent="-190478" algn="l" defTabSz="761909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111" indent="-190478" algn="l" defTabSz="761909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619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55" algn="l" defTabSz="7619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09" algn="l" defTabSz="7619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862" algn="l" defTabSz="7619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817" algn="l" defTabSz="7619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772" algn="l" defTabSz="7619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725" algn="l" defTabSz="7619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680" algn="l" defTabSz="7619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634" algn="l" defTabSz="761909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="" xmlns:a16="http://schemas.microsoft.com/office/drawing/2014/main" id="{82BD9817-E691-45ED-8072-79ED2E4D07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>
            <a:extLst>
              <a:ext uri="{FF2B5EF4-FFF2-40B4-BE49-F238E27FC236}">
                <a16:creationId xmlns="" xmlns:a16="http://schemas.microsoft.com/office/drawing/2014/main" id="{41BBB6AD-D3FA-480E-B133-F83B2CFA7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44C4C13-A435-4D47-87DA-56216AD38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213" y="5257283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dirty="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Formation </a:t>
            </a:r>
            <a:r>
              <a:rPr lang="de-DE" b="0" err="1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continue</a:t>
            </a:r>
            <a:r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 ASF 2018</a:t>
            </a: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8B42CCE6-74FC-4E3F-BAD9-19EF3B056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5296971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5E797A0E-F3DE-403A-84CE-E5FDD9C84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5296971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AD2B75F-BF35-4D90-B788-10557F7CCD92}" type="slidenum">
              <a:rPr lang="de-CH" altLang="fr-FR" b="0">
                <a:latin typeface="Calibri" panose="020F050202020403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CH" altLang="fr-FR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Bild 2" descr="Logo_SBV_mText_JPG_300ppi">
            <a:extLst>
              <a:ext uri="{FF2B5EF4-FFF2-40B4-BE49-F238E27FC236}">
                <a16:creationId xmlns="" xmlns:a16="http://schemas.microsoft.com/office/drawing/2014/main" id="{34A479CE-1BB8-44CA-A033-99DF64DA68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70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3" r:id="rId8"/>
  </p:sldLayoutIdLst>
  <p:transition spd="med">
    <p:fade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2" descr="Logo_SBV_mText_JPG_300ppi">
            <a:extLst>
              <a:ext uri="{FF2B5EF4-FFF2-40B4-BE49-F238E27FC236}">
                <a16:creationId xmlns="" xmlns:a16="http://schemas.microsoft.com/office/drawing/2014/main" id="{567E666A-2061-45A8-AA16-D405CBB9CB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61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35759ADC-0912-4C1C-8C48-87BEDC6AF3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5138" y="5296964"/>
            <a:ext cx="3243262" cy="30427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solidFill>
                  <a:schemeClr val="bg1">
                    <a:lumMod val="6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e-DE" sz="1800" b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</a:rPr>
              <a:t>SBV – Weitebildungskurse 2018</a:t>
            </a:r>
            <a:endParaRPr lang="de-CH" sz="1800" b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</a:endParaRPr>
          </a:p>
        </p:txBody>
      </p:sp>
      <p:pic>
        <p:nvPicPr>
          <p:cNvPr id="1028" name="Grafik 8">
            <a:extLst>
              <a:ext uri="{FF2B5EF4-FFF2-40B4-BE49-F238E27FC236}">
                <a16:creationId xmlns="" xmlns:a16="http://schemas.microsoft.com/office/drawing/2014/main" id="{37E8284F-4BB7-490E-9709-BF1D892AE4A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" t="404" r="1872" b="6664"/>
          <a:stretch>
            <a:fillRect/>
          </a:stretch>
        </p:blipFill>
        <p:spPr bwMode="auto">
          <a:xfrm>
            <a:off x="11" y="0"/>
            <a:ext cx="2036763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16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="" xmlns:a16="http://schemas.microsoft.com/office/drawing/2014/main" id="{C45F3F60-C510-42A7-B661-1FC97A562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>
            <a:extLst>
              <a:ext uri="{FF2B5EF4-FFF2-40B4-BE49-F238E27FC236}">
                <a16:creationId xmlns="" xmlns:a16="http://schemas.microsoft.com/office/drawing/2014/main" id="{5EDB350F-F1FD-4783-AEF1-47B1730D9D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82B87A5F-BA61-45C0-9CB8-025676766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213" y="5257274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Formation </a:t>
            </a: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continue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 ASF 2018</a:t>
            </a:r>
            <a:endParaRPr lang="de-CH" b="0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AC9D9269-6136-467A-A1FC-3523D878B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5296962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AADBDFB1-D506-44B0-9EA7-E6BDF0743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5296962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1A30156A-9562-4E55-B9D9-DFADB12EF29E}" type="slidenum">
              <a:rPr lang="de-CH" altLang="de-DE" b="0">
                <a:latin typeface="Calibri" panose="020F0502020204030204" pitchFamily="34" charset="0"/>
                <a:cs typeface="Arial" panose="020B0604020202020204" pitchFamily="34" charset="0"/>
              </a:rPr>
              <a:pPr/>
              <a:t>‹Nr.›</a:t>
            </a:fld>
            <a:endParaRPr lang="de-CH" altLang="de-DE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Bild 2" descr="Logo_SBV_mText_JPG_300ppi">
            <a:extLst>
              <a:ext uri="{FF2B5EF4-FFF2-40B4-BE49-F238E27FC236}">
                <a16:creationId xmlns="" xmlns:a16="http://schemas.microsoft.com/office/drawing/2014/main" id="{6F7646BB-8AAD-43AA-B8E2-E8F133EB449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7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675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:a16="http://schemas.microsoft.com/office/drawing/2014/main" xmlns="" id="{E768E8F5-596A-4795-AD9F-304EE2E19B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CH" altLang="de-DE"/>
          </a:p>
        </p:txBody>
      </p:sp>
      <p:sp>
        <p:nvSpPr>
          <p:cNvPr id="1027" name="Textplatzhalter 2">
            <a:extLst>
              <a:ext uri="{FF2B5EF4-FFF2-40B4-BE49-F238E27FC236}">
                <a16:creationId xmlns:a16="http://schemas.microsoft.com/office/drawing/2014/main" xmlns="" id="{145694DD-5954-4A6E-BAB7-5500E6B35B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C012354-FF94-4209-8243-04244CD81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313" y="5257273"/>
            <a:ext cx="2232025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Formation </a:t>
            </a: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continue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 ASF 2018</a:t>
            </a:r>
            <a:endParaRPr lang="de-CH" b="0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0E44300-74B6-43B2-9D9F-7098220F3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2138" y="5257273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B207336-AEDD-4911-B6C8-37A40D535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25" y="5257273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2A60D2D-556E-4576-A45B-4D69DD718397}" type="slidenum">
              <a:rPr lang="de-CH" altLang="de-DE" b="0">
                <a:latin typeface="Calibri" panose="020F050202020403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CH" altLang="de-DE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Bild 2" descr="Logo_SBV_mText_JPG_300ppi">
            <a:extLst>
              <a:ext uri="{FF2B5EF4-FFF2-40B4-BE49-F238E27FC236}">
                <a16:creationId xmlns:a16="http://schemas.microsoft.com/office/drawing/2014/main" xmlns="" id="{F2681E5D-0337-47E8-9EEB-5040E38992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5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673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="" xmlns:a16="http://schemas.microsoft.com/office/drawing/2014/main" id="{E768E8F5-596A-4795-AD9F-304EE2E19B8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CH" altLang="de-DE"/>
          </a:p>
        </p:txBody>
      </p:sp>
      <p:sp>
        <p:nvSpPr>
          <p:cNvPr id="1027" name="Textplatzhalter 2">
            <a:extLst>
              <a:ext uri="{FF2B5EF4-FFF2-40B4-BE49-F238E27FC236}">
                <a16:creationId xmlns="" xmlns:a16="http://schemas.microsoft.com/office/drawing/2014/main" id="{145694DD-5954-4A6E-BAB7-5500E6B35B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5C012354-FF94-4209-8243-04244CD81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8313" y="5257271"/>
            <a:ext cx="2232025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Formation </a:t>
            </a:r>
            <a:r>
              <a:rPr lang="de-DE" b="0" dirty="0" err="1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continue</a:t>
            </a:r>
            <a:r>
              <a:rPr lang="de-DE" b="0" dirty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 ASF 2018</a:t>
            </a:r>
            <a:endParaRPr lang="de-CH" b="0" dirty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90E44300-74B6-43B2-9D9F-7098220F3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2138" y="5257271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FB207336-AEDD-4911-B6C8-37A40D535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8125" y="5257271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2A60D2D-556E-4576-A45B-4D69DD718397}" type="slidenum">
              <a:rPr lang="de-CH" altLang="de-DE" b="0">
                <a:latin typeface="Calibri" panose="020F050202020403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CH" altLang="de-DE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Bild 2" descr="Logo_SBV_mText_JPG_300ppi">
            <a:extLst>
              <a:ext uri="{FF2B5EF4-FFF2-40B4-BE49-F238E27FC236}">
                <a16:creationId xmlns="" xmlns:a16="http://schemas.microsoft.com/office/drawing/2014/main" id="{F2681E5D-0337-47E8-9EEB-5040E38992A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1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486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C54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Text Box 18">
            <a:extLst>
              <a:ext uri="{FF2B5EF4-FFF2-40B4-BE49-F238E27FC236}">
                <a16:creationId xmlns:a16="http://schemas.microsoft.com/office/drawing/2014/main" xmlns="" id="{6522B1A4-C5BE-4D74-8229-2954C5952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239" y="73038"/>
            <a:ext cx="122497" cy="30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624" tIns="30312" rIns="60624" bIns="30312">
            <a:spAutoFit/>
          </a:bodyPr>
          <a:lstStyle>
            <a:lvl1pPr defTabSz="682625">
              <a:defRPr sz="2400">
                <a:solidFill>
                  <a:schemeClr val="tx1"/>
                </a:solidFill>
                <a:latin typeface="Times"/>
              </a:defRPr>
            </a:lvl1pPr>
            <a:lvl2pPr marL="341313" defTabSz="682625">
              <a:defRPr sz="2400">
                <a:solidFill>
                  <a:schemeClr val="tx1"/>
                </a:solidFill>
                <a:latin typeface="Times"/>
              </a:defRPr>
            </a:lvl2pPr>
            <a:lvl3pPr marL="682625" defTabSz="682625">
              <a:defRPr sz="2400">
                <a:solidFill>
                  <a:schemeClr val="tx1"/>
                </a:solidFill>
                <a:latin typeface="Times"/>
              </a:defRPr>
            </a:lvl3pPr>
            <a:lvl4pPr marL="1025525" defTabSz="682625">
              <a:defRPr sz="2400">
                <a:solidFill>
                  <a:schemeClr val="tx1"/>
                </a:solidFill>
                <a:latin typeface="Times"/>
              </a:defRPr>
            </a:lvl4pPr>
            <a:lvl5pPr marL="1368425" defTabSz="682625">
              <a:defRPr sz="2400">
                <a:solidFill>
                  <a:schemeClr val="tx1"/>
                </a:solidFill>
                <a:latin typeface="Times"/>
              </a:defRPr>
            </a:lvl5pPr>
            <a:lvl6pPr marL="1825625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282825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2740025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197225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defRPr/>
            </a:pPr>
            <a:endParaRPr lang="de-CH" altLang="fr-FR" sz="1600">
              <a:latin typeface="Formata-Regular" pitchFamily="2" charset="0"/>
            </a:endParaRPr>
          </a:p>
        </p:txBody>
      </p:sp>
      <p:sp>
        <p:nvSpPr>
          <p:cNvPr id="1045" name="Rectangle 21">
            <a:extLst>
              <a:ext uri="{FF2B5EF4-FFF2-40B4-BE49-F238E27FC236}">
                <a16:creationId xmlns:a16="http://schemas.microsoft.com/office/drawing/2014/main" xmlns="" id="{3BDCEFDB-F8C1-4FB2-A5C5-CAE754D76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5280" y="80968"/>
            <a:ext cx="122497" cy="30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0624" tIns="30312" rIns="60624" bIns="30312">
            <a:spAutoFit/>
          </a:bodyPr>
          <a:lstStyle>
            <a:lvl1pPr defTabSz="682625">
              <a:defRPr sz="2400">
                <a:solidFill>
                  <a:schemeClr val="tx1"/>
                </a:solidFill>
                <a:latin typeface="Times"/>
              </a:defRPr>
            </a:lvl1pPr>
            <a:lvl2pPr marL="341313" defTabSz="682625">
              <a:defRPr sz="2400">
                <a:solidFill>
                  <a:schemeClr val="tx1"/>
                </a:solidFill>
                <a:latin typeface="Times"/>
              </a:defRPr>
            </a:lvl2pPr>
            <a:lvl3pPr marL="682625" defTabSz="682625">
              <a:defRPr sz="2400">
                <a:solidFill>
                  <a:schemeClr val="tx1"/>
                </a:solidFill>
                <a:latin typeface="Times"/>
              </a:defRPr>
            </a:lvl3pPr>
            <a:lvl4pPr marL="1025525" defTabSz="682625">
              <a:defRPr sz="2400">
                <a:solidFill>
                  <a:schemeClr val="tx1"/>
                </a:solidFill>
                <a:latin typeface="Times"/>
              </a:defRPr>
            </a:lvl4pPr>
            <a:lvl5pPr marL="1368425" defTabSz="682625">
              <a:defRPr sz="2400">
                <a:solidFill>
                  <a:schemeClr val="tx1"/>
                </a:solidFill>
                <a:latin typeface="Times"/>
              </a:defRPr>
            </a:lvl5pPr>
            <a:lvl6pPr marL="1825625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282825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2740025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197225" defTabSz="6826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algn="ctr">
              <a:defRPr/>
            </a:pPr>
            <a:endParaRPr lang="de-CH" altLang="fr-FR" sz="1600">
              <a:latin typeface="Formata-Regular" pitchFamily="2" charset="0"/>
            </a:endParaRPr>
          </a:p>
        </p:txBody>
      </p:sp>
      <p:sp>
        <p:nvSpPr>
          <p:cNvPr id="1064" name="Rectangle 40">
            <a:extLst>
              <a:ext uri="{FF2B5EF4-FFF2-40B4-BE49-F238E27FC236}">
                <a16:creationId xmlns:a16="http://schemas.microsoft.com/office/drawing/2014/main" xmlns="" id="{E9275DE7-CD8C-4FFE-A6DA-1E992ED6F09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223295" y="5343525"/>
            <a:ext cx="638175" cy="16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2263" tIns="26131" rIns="52263" bIns="26131"/>
          <a:lstStyle>
            <a:lvl1pPr defTabSz="511175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950" indent="-285750" defTabSz="511175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3000" indent="-228600" defTabSz="511175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200" indent="-228600" defTabSz="511175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400" indent="-228600" defTabSz="511175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6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8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90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6200" indent="-228600" defTabSz="51117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pPr algn="r" eaLnBrk="1" hangingPunct="1">
              <a:defRPr/>
            </a:pPr>
            <a:fld id="{AC61D16E-A9B1-4567-9308-1510AD29F809}" type="slidenum">
              <a:rPr lang="de-DE" altLang="fr-FR" sz="1000" smtClean="0">
                <a:latin typeface="Formata-Regular"/>
              </a:rPr>
              <a:pPr algn="r" eaLnBrk="1" hangingPunct="1">
                <a:defRPr/>
              </a:pPr>
              <a:t>‹Nr.›</a:t>
            </a:fld>
            <a:endParaRPr lang="de-DE" altLang="fr-FR" sz="1000" b="0">
              <a:latin typeface="Formata-Regular"/>
            </a:endParaRPr>
          </a:p>
        </p:txBody>
      </p:sp>
      <p:pic>
        <p:nvPicPr>
          <p:cNvPr id="2053" name="Picture 6" descr="G:\daten\3_Verkauf-Marketing\2_Marketing-Werbung\Bilddatenbank\Grafiken_Zeichnungen\Wäscheleinen\Wäscheleine Wild Regel+Klärtechnik\WRKT_f_Balken vertikal_SCHWARZ.jpg">
            <a:extLst>
              <a:ext uri="{FF2B5EF4-FFF2-40B4-BE49-F238E27FC236}">
                <a16:creationId xmlns:a16="http://schemas.microsoft.com/office/drawing/2014/main" xmlns="" id="{0330E50D-0923-4EE8-B33D-D674A4A05B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" y="3175"/>
            <a:ext cx="962025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l" defTabSz="847657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+mj-lt"/>
          <a:ea typeface="+mj-ea"/>
          <a:cs typeface="+mj-cs"/>
        </a:defRPr>
      </a:lvl1pPr>
      <a:lvl2pPr algn="l" defTabSz="847657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Formata-Bold" pitchFamily="2" charset="0"/>
        </a:defRPr>
      </a:lvl2pPr>
      <a:lvl3pPr algn="l" defTabSz="847657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Formata-Bold" pitchFamily="2" charset="0"/>
        </a:defRPr>
      </a:lvl3pPr>
      <a:lvl4pPr algn="l" defTabSz="847657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Formata-Bold" pitchFamily="2" charset="0"/>
        </a:defRPr>
      </a:lvl4pPr>
      <a:lvl5pPr algn="l" defTabSz="847657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Formata-Bold" pitchFamily="2" charset="0"/>
        </a:defRPr>
      </a:lvl5pPr>
      <a:lvl6pPr marL="405183" algn="l" defTabSz="848354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Formata-Bold" pitchFamily="2" charset="0"/>
        </a:defRPr>
      </a:lvl6pPr>
      <a:lvl7pPr marL="810369" algn="l" defTabSz="848354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Formata-Bold" pitchFamily="2" charset="0"/>
        </a:defRPr>
      </a:lvl7pPr>
      <a:lvl8pPr marL="1215551" algn="l" defTabSz="848354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Formata-Bold" pitchFamily="2" charset="0"/>
        </a:defRPr>
      </a:lvl8pPr>
      <a:lvl9pPr marL="1620735" algn="l" defTabSz="848354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Formata-Bold" pitchFamily="2" charset="0"/>
        </a:defRPr>
      </a:lvl9pPr>
    </p:titleStyle>
    <p:bodyStyle>
      <a:lvl1pPr marL="250805" indent="-250805" algn="l" defTabSz="847657" rtl="0" eaLnBrk="0" fontAlgn="base" hangingPunct="0">
        <a:spcBef>
          <a:spcPct val="20000"/>
        </a:spcBef>
        <a:spcAft>
          <a:spcPct val="0"/>
        </a:spcAft>
        <a:buSzPct val="100000"/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925439" indent="-350810" algn="l" defTabSz="847657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j-lt"/>
        </a:defRPr>
      </a:lvl2pPr>
      <a:lvl3pPr marL="1406413" indent="-353985" algn="l" defTabSz="847657" rtl="0" eaLnBrk="0" fontAlgn="base" hangingPunct="0">
        <a:spcBef>
          <a:spcPct val="20000"/>
        </a:spcBef>
        <a:spcAft>
          <a:spcPct val="0"/>
        </a:spcAft>
        <a:buChar char="•"/>
        <a:defRPr sz="1900">
          <a:solidFill>
            <a:schemeClr val="tx1"/>
          </a:solidFill>
          <a:latin typeface="+mj-lt"/>
        </a:defRPr>
      </a:lvl3pPr>
      <a:lvl4pPr marL="1885800" indent="-353985" algn="l" defTabSz="847657" rtl="0" eaLnBrk="0" fontAlgn="base" hangingPunct="0">
        <a:spcBef>
          <a:spcPct val="20000"/>
        </a:spcBef>
        <a:spcAft>
          <a:spcPct val="0"/>
        </a:spcAft>
        <a:buChar char="–"/>
        <a:defRPr sz="1900">
          <a:solidFill>
            <a:schemeClr val="tx1"/>
          </a:solidFill>
          <a:latin typeface="+mj-lt"/>
        </a:defRPr>
      </a:lvl4pPr>
      <a:lvl5pPr marL="2365186" indent="-352397" algn="l" defTabSz="847657" rtl="0" eaLnBrk="0" fontAlgn="base" hangingPunct="0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j-lt"/>
        </a:defRPr>
      </a:lvl5pPr>
      <a:lvl6pPr marL="2771570" indent="-353130" algn="l" defTabSz="848354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j-lt"/>
        </a:defRPr>
      </a:lvl6pPr>
      <a:lvl7pPr marL="3176755" indent="-353130" algn="l" defTabSz="848354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j-lt"/>
        </a:defRPr>
      </a:lvl7pPr>
      <a:lvl8pPr marL="3581938" indent="-353130" algn="l" defTabSz="848354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j-lt"/>
        </a:defRPr>
      </a:lvl8pPr>
      <a:lvl9pPr marL="3987124" indent="-353130" algn="l" defTabSz="848354" rtl="0" fontAlgn="base">
        <a:spcBef>
          <a:spcPct val="20000"/>
        </a:spcBef>
        <a:spcAft>
          <a:spcPct val="0"/>
        </a:spcAft>
        <a:buChar char="»"/>
        <a:defRPr sz="1900">
          <a:solidFill>
            <a:schemeClr val="tx1"/>
          </a:solidFill>
          <a:latin typeface="+mj-lt"/>
        </a:defRPr>
      </a:lvl9pPr>
    </p:bodyStyle>
    <p:otherStyle>
      <a:defPPr>
        <a:defRPr lang="fr-FR"/>
      </a:defPPr>
      <a:lvl1pPr marL="0" algn="l" defTabSz="8103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5183" algn="l" defTabSz="8103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0369" algn="l" defTabSz="8103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15551" algn="l" defTabSz="8103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20735" algn="l" defTabSz="8103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25920" algn="l" defTabSz="8103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31104" algn="l" defTabSz="8103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36287" algn="l" defTabSz="8103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41471" algn="l" defTabSz="810369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>
            <a:extLst>
              <a:ext uri="{FF2B5EF4-FFF2-40B4-BE49-F238E27FC236}">
                <a16:creationId xmlns:a16="http://schemas.microsoft.com/office/drawing/2014/main" xmlns="" id="{85721A82-8FDA-4BC4-B122-3B37C9ACE4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7724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829" tIns="38916" rIns="77829" bIns="3891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Hier klicken, um Master-Titelformat zu bearbeiten.</a:t>
            </a:r>
          </a:p>
        </p:txBody>
      </p:sp>
      <p:sp>
        <p:nvSpPr>
          <p:cNvPr id="253955" name="Rectangle 3">
            <a:extLst>
              <a:ext uri="{FF2B5EF4-FFF2-40B4-BE49-F238E27FC236}">
                <a16:creationId xmlns:a16="http://schemas.microsoft.com/office/drawing/2014/main" xmlns="" id="{6684037C-BBA1-4FB8-AB56-3246D69D37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1000"/>
            <a:ext cx="7772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829" tIns="38916" rIns="77829" bIns="389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Hier klicken, um Master-Textformat zu bearbeiten.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253956" name="Rectangle 4">
            <a:extLst>
              <a:ext uri="{FF2B5EF4-FFF2-40B4-BE49-F238E27FC236}">
                <a16:creationId xmlns:a16="http://schemas.microsoft.com/office/drawing/2014/main" xmlns="" id="{DB4CEDFF-AB92-43EA-AF1A-0B2E218DB4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829" tIns="38916" rIns="77829" bIns="38916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50000"/>
              </a:spcBef>
              <a:defRPr sz="1100" b="0" dirty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de-DE"/>
              <a:t>Formation </a:t>
            </a:r>
            <a:r>
              <a:rPr lang="de-DE" err="1"/>
              <a:t>continue</a:t>
            </a:r>
            <a:r>
              <a:rPr lang="de-DE"/>
              <a:t> ASF 2018</a:t>
            </a:r>
            <a:endParaRPr lang="en-US"/>
          </a:p>
        </p:txBody>
      </p:sp>
      <p:sp>
        <p:nvSpPr>
          <p:cNvPr id="253957" name="Rectangle 5">
            <a:extLst>
              <a:ext uri="{FF2B5EF4-FFF2-40B4-BE49-F238E27FC236}">
                <a16:creationId xmlns:a16="http://schemas.microsoft.com/office/drawing/2014/main" xmlns="" id="{3FC9367C-2AB9-45BE-ADAF-2CEC878999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829" tIns="38916" rIns="77829" bIns="38916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100" b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 dirty="0" err="1"/>
              <a:t>Vanne</a:t>
            </a:r>
            <a:r>
              <a:rPr lang="en-US" dirty="0"/>
              <a:t> </a:t>
            </a:r>
            <a:r>
              <a:rPr lang="en-US" dirty="0" err="1"/>
              <a:t>annulaire</a:t>
            </a:r>
            <a:endParaRPr lang="en-US" dirty="0"/>
          </a:p>
        </p:txBody>
      </p:sp>
      <p:sp>
        <p:nvSpPr>
          <p:cNvPr id="253958" name="Rectangle 6">
            <a:extLst>
              <a:ext uri="{FF2B5EF4-FFF2-40B4-BE49-F238E27FC236}">
                <a16:creationId xmlns:a16="http://schemas.microsoft.com/office/drawing/2014/main" xmlns="" id="{5EC8803D-9779-478A-8A8F-A80CCEC9955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520700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7829" tIns="38916" rIns="77829" bIns="38916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100"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FECE4405-0C45-422B-977F-A53949778136}" type="slidenum">
              <a:rPr lang="en-US" altLang="de-DE"/>
              <a:pPr>
                <a:defRPr/>
              </a:pPr>
              <a:t>‹Nr.›</a:t>
            </a:fld>
            <a:endParaRPr lang="en-US" altLang="de-DE"/>
          </a:p>
        </p:txBody>
      </p:sp>
      <p:sp>
        <p:nvSpPr>
          <p:cNvPr id="253959" name="Rectangle 7">
            <a:extLst>
              <a:ext uri="{FF2B5EF4-FFF2-40B4-BE49-F238E27FC236}">
                <a16:creationId xmlns:a16="http://schemas.microsoft.com/office/drawing/2014/main" xmlns="" id="{FC8CD781-50E5-4F29-9419-ABFC938D8AB1}"/>
              </a:ext>
            </a:extLst>
          </p:cNvPr>
          <p:cNvSpPr>
            <a:spLocks noChangeArrowheads="1"/>
          </p:cNvSpPr>
          <p:nvPr/>
        </p:nvSpPr>
        <p:spPr bwMode="gray">
          <a:xfrm>
            <a:off x="225425" y="53975"/>
            <a:ext cx="5911850" cy="38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67554" tIns="33774" rIns="67554" bIns="33774" anchor="ctr"/>
          <a:lstStyle/>
          <a:p>
            <a:pPr defTabSz="676106">
              <a:defRPr/>
            </a:pPr>
            <a:r>
              <a:rPr lang="de-DE" sz="18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System Duktile Guss-Rohr-Technik</a:t>
            </a:r>
            <a:endParaRPr lang="de-DE" sz="1800" b="0">
              <a:latin typeface="Times New Roman" pitchFamily="18" charset="0"/>
            </a:endParaRPr>
          </a:p>
        </p:txBody>
      </p:sp>
      <p:pic>
        <p:nvPicPr>
          <p:cNvPr id="3080" name="Picture 8" descr="Logo Saint-Gobain Gussrohr neu">
            <a:extLst>
              <a:ext uri="{FF2B5EF4-FFF2-40B4-BE49-F238E27FC236}">
                <a16:creationId xmlns:a16="http://schemas.microsoft.com/office/drawing/2014/main" xmlns="" id="{76551C8F-1C55-45A6-AC0B-5C8F126C5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7000"/>
            <a:ext cx="13335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ArmaturTransparent">
            <a:extLst>
              <a:ext uri="{FF2B5EF4-FFF2-40B4-BE49-F238E27FC236}">
                <a16:creationId xmlns:a16="http://schemas.microsoft.com/office/drawing/2014/main" xmlns="" id="{8B515F13-BE18-45D7-A640-E75441DB8A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128" y="638175"/>
            <a:ext cx="657225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ransition>
    <p:zoom/>
  </p:transition>
  <p:hf hdr="0"/>
  <p:txStyles>
    <p:titleStyle>
      <a:lvl1pPr algn="ctr" defTabSz="777813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777813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defTabSz="777813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defTabSz="777813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defTabSz="777813" rtl="0" eaLnBrk="0" fontAlgn="base" hangingPunct="0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291495" algn="ctr" defTabSz="779342" rtl="0" fontAlgn="base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582990" algn="ctr" defTabSz="779342" rtl="0" fontAlgn="base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874484" algn="ctr" defTabSz="779342" rtl="0" fontAlgn="base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165978" algn="ctr" defTabSz="779342" rtl="0" fontAlgn="base">
        <a:spcBef>
          <a:spcPct val="0"/>
        </a:spcBef>
        <a:spcAft>
          <a:spcPct val="0"/>
        </a:spcAft>
        <a:defRPr kumimoji="1" sz="3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290491" indent="-290491" algn="l" defTabSz="777813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/>
        <a:buChar char="n"/>
        <a:defRPr kumimoji="1" sz="2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633362" indent="-242869" algn="l" defTabSz="777813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–"/>
        <a:defRPr kumimoji="1"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971472" indent="-192073" algn="l" defTabSz="777813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Monotype Sorts"/>
        <a:buChar char="n"/>
        <a:defRPr kumimoji="1"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361966" indent="-193659" algn="l" defTabSz="777813" rtl="0" eaLnBrk="0" fontAlgn="base" hangingPunct="0">
        <a:spcBef>
          <a:spcPct val="20000"/>
        </a:spcBef>
        <a:spcAft>
          <a:spcPct val="0"/>
        </a:spcAft>
        <a:buChar char="–"/>
        <a:defRPr kumimoji="1" sz="1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752460" indent="-195247" algn="l" defTabSz="777813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/>
        <a:buChar char="n"/>
        <a:defRPr kumimoji="1" sz="1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044511" indent="-195342" algn="l" defTabSz="779342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1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336006" indent="-195342" algn="l" defTabSz="779342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1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2627501" indent="-195342" algn="l" defTabSz="779342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1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2918996" indent="-195342" algn="l" defTabSz="779342" rtl="0" fontAlgn="base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Monotype Sorts" pitchFamily="2" charset="2"/>
        <a:buChar char="n"/>
        <a:defRPr kumimoji="1" sz="17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de-DE"/>
      </a:defPPr>
      <a:lvl1pPr marL="0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1495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82990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74484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978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57473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48968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40464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957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xmlns="" id="{50A58B8F-6390-479F-9404-A886F202CF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4930" y="5018088"/>
            <a:ext cx="9109075" cy="696912"/>
          </a:xfrm>
          <a:prstGeom prst="rect">
            <a:avLst/>
          </a:prstGeom>
          <a:solidFill>
            <a:srgbClr val="000080">
              <a:alpha val="1490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8298" tIns="29150" rIns="58298" bIns="29150" anchor="ctr"/>
          <a:lstStyle>
            <a:lvl1pPr algn="ctr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950" indent="-285750" algn="ctr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3000" indent="-228600" algn="ctr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200" indent="-228600" algn="ctr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400" indent="-228600" algn="ctr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pPr>
              <a:defRPr/>
            </a:pPr>
            <a:endParaRPr lang="de-CH" altLang="de-DE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xmlns="" id="{307150E6-054C-41E6-8484-2518382ACD0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124079" y="5076829"/>
            <a:ext cx="5256213" cy="682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79" tIns="40792" rIns="81579" bIns="40792">
            <a:spAutoFit/>
          </a:bodyPr>
          <a:lstStyle>
            <a:lvl1pPr algn="ctr" defTabSz="814388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950" indent="-285750" algn="ctr" defTabSz="814388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3000" indent="-228600" algn="ctr" defTabSz="814388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200" indent="-228600" algn="ctr" defTabSz="814388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400" indent="-228600" algn="ctr" defTabSz="814388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600" indent="-228600" algn="ctr" defTabSz="814388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800" indent="-228600" algn="ctr" defTabSz="814388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9000" indent="-228600" algn="ctr" defTabSz="814388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6200" indent="-228600" algn="ctr" defTabSz="814388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pPr algn="l" eaLnBrk="1" hangingPunct="1">
              <a:defRPr/>
            </a:pPr>
            <a:r>
              <a:rPr lang="de-CH" altLang="de-DE" sz="1300">
                <a:solidFill>
                  <a:srgbClr val="333399"/>
                </a:solidFill>
                <a:latin typeface="Arial Black" pitchFamily="34" charset="0"/>
              </a:rPr>
              <a:t>S</a:t>
            </a:r>
            <a:r>
              <a:rPr lang="de-CH" altLang="de-DE" sz="1300">
                <a:solidFill>
                  <a:srgbClr val="333399"/>
                </a:solidFill>
                <a:latin typeface="Arial" pitchFamily="34" charset="0"/>
              </a:rPr>
              <a:t>chweizer </a:t>
            </a:r>
            <a:r>
              <a:rPr lang="de-CH" altLang="de-DE" sz="1300">
                <a:solidFill>
                  <a:srgbClr val="333399"/>
                </a:solidFill>
                <a:latin typeface="Arial Black" pitchFamily="34" charset="0"/>
              </a:rPr>
              <a:t>V</a:t>
            </a:r>
            <a:r>
              <a:rPr lang="de-CH" altLang="de-DE" sz="1300">
                <a:solidFill>
                  <a:srgbClr val="333399"/>
                </a:solidFill>
                <a:latin typeface="Arial" pitchFamily="34" charset="0"/>
              </a:rPr>
              <a:t>erband </a:t>
            </a:r>
            <a:r>
              <a:rPr lang="de-CH" altLang="de-DE" sz="1300">
                <a:solidFill>
                  <a:srgbClr val="333399"/>
                </a:solidFill>
                <a:latin typeface="Arial Black" pitchFamily="34" charset="0"/>
              </a:rPr>
              <a:t>G</a:t>
            </a:r>
            <a:r>
              <a:rPr lang="de-CH" altLang="de-DE" sz="1300">
                <a:solidFill>
                  <a:srgbClr val="333399"/>
                </a:solidFill>
                <a:latin typeface="Arial" pitchFamily="34" charset="0"/>
              </a:rPr>
              <a:t>ussrohre  </a:t>
            </a:r>
            <a:br>
              <a:rPr lang="de-CH" altLang="de-DE" sz="1300">
                <a:solidFill>
                  <a:srgbClr val="333399"/>
                </a:solidFill>
                <a:latin typeface="Arial" pitchFamily="34" charset="0"/>
              </a:rPr>
            </a:br>
            <a:r>
              <a:rPr lang="fr-FR" altLang="de-DE" sz="1300">
                <a:solidFill>
                  <a:srgbClr val="333399"/>
                </a:solidFill>
                <a:latin typeface="Arial Black" pitchFamily="34" charset="0"/>
              </a:rPr>
              <a:t>A</a:t>
            </a:r>
            <a:r>
              <a:rPr lang="fr-FR" altLang="de-DE" sz="1300">
                <a:solidFill>
                  <a:srgbClr val="333399"/>
                </a:solidFill>
                <a:latin typeface="Arial" pitchFamily="34" charset="0"/>
              </a:rPr>
              <a:t>ssociation </a:t>
            </a:r>
            <a:r>
              <a:rPr lang="fr-FR" altLang="de-DE" sz="1300">
                <a:solidFill>
                  <a:srgbClr val="333399"/>
                </a:solidFill>
                <a:latin typeface="Arial Black" pitchFamily="34" charset="0"/>
              </a:rPr>
              <a:t>S</a:t>
            </a:r>
            <a:r>
              <a:rPr lang="fr-FR" altLang="de-DE" sz="1300">
                <a:solidFill>
                  <a:srgbClr val="333399"/>
                </a:solidFill>
                <a:latin typeface="Arial" pitchFamily="34" charset="0"/>
              </a:rPr>
              <a:t>uisse de Fournisseurs de </a:t>
            </a:r>
            <a:r>
              <a:rPr lang="fr-FR" altLang="de-DE" sz="1300">
                <a:solidFill>
                  <a:srgbClr val="333399"/>
                </a:solidFill>
                <a:latin typeface="Arial Black" pitchFamily="34" charset="0"/>
              </a:rPr>
              <a:t>T</a:t>
            </a:r>
            <a:r>
              <a:rPr lang="fr-FR" altLang="de-DE" sz="1300">
                <a:solidFill>
                  <a:srgbClr val="333399"/>
                </a:solidFill>
                <a:latin typeface="Arial" pitchFamily="34" charset="0"/>
              </a:rPr>
              <a:t>uyaux en Fonte</a:t>
            </a:r>
            <a:br>
              <a:rPr lang="fr-FR" altLang="de-DE" sz="1300">
                <a:solidFill>
                  <a:srgbClr val="333399"/>
                </a:solidFill>
                <a:latin typeface="Arial" pitchFamily="34" charset="0"/>
              </a:rPr>
            </a:br>
            <a:r>
              <a:rPr lang="it-IT" altLang="de-DE" sz="1300">
                <a:solidFill>
                  <a:srgbClr val="333399"/>
                </a:solidFill>
                <a:latin typeface="Arial Black" pitchFamily="34" charset="0"/>
              </a:rPr>
              <a:t>A</a:t>
            </a:r>
            <a:r>
              <a:rPr lang="it-IT" altLang="de-DE" sz="1300">
                <a:solidFill>
                  <a:srgbClr val="333399"/>
                </a:solidFill>
                <a:latin typeface="Arial" pitchFamily="34" charset="0"/>
              </a:rPr>
              <a:t>ssociazione </a:t>
            </a:r>
            <a:r>
              <a:rPr lang="it-IT" altLang="de-DE" sz="1300">
                <a:solidFill>
                  <a:srgbClr val="333399"/>
                </a:solidFill>
                <a:latin typeface="Arial Black" pitchFamily="34" charset="0"/>
              </a:rPr>
              <a:t>S</a:t>
            </a:r>
            <a:r>
              <a:rPr lang="it-IT" altLang="de-DE" sz="1300">
                <a:solidFill>
                  <a:srgbClr val="333399"/>
                </a:solidFill>
                <a:latin typeface="Arial" pitchFamily="34" charset="0"/>
              </a:rPr>
              <a:t>vizzera dei Fornitori di </a:t>
            </a:r>
            <a:r>
              <a:rPr lang="it-IT" altLang="de-DE" sz="1300">
                <a:solidFill>
                  <a:srgbClr val="333399"/>
                </a:solidFill>
                <a:latin typeface="Arial Black" pitchFamily="34" charset="0"/>
              </a:rPr>
              <a:t>T</a:t>
            </a:r>
            <a:r>
              <a:rPr lang="it-IT" altLang="de-DE" sz="1300">
                <a:solidFill>
                  <a:srgbClr val="333399"/>
                </a:solidFill>
                <a:latin typeface="Arial" pitchFamily="34" charset="0"/>
              </a:rPr>
              <a:t>ubi in Ghisa</a:t>
            </a: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xmlns="" id="{5C8BD546-6E2A-4BF4-B11D-7D431BF5F9C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8650334" y="5321300"/>
            <a:ext cx="530225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051" tIns="33520" rIns="67051" bIns="33520"/>
          <a:lstStyle>
            <a:lvl1pPr defTabSz="581025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950" indent="-285750" defTabSz="581025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3000" indent="-228600" defTabSz="581025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200" indent="-228600" defTabSz="581025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400" indent="-228600" defTabSz="581025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6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8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90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6200" indent="-228600" defTabSz="581025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pPr algn="r" eaLnBrk="1" hangingPunct="1">
              <a:defRPr/>
            </a:pPr>
            <a:fld id="{F2CD1A5D-D0D4-437D-AC35-2E8D0D1238BF}" type="slidenum">
              <a:rPr lang="de-DE" altLang="de-DE" sz="700" smtClean="0">
                <a:latin typeface="Arial" panose="020B0604020202020204" pitchFamily="34" charset="0"/>
              </a:rPr>
              <a:pPr algn="r" eaLnBrk="1" hangingPunct="1">
                <a:defRPr/>
              </a:pPr>
              <a:t>‹Nr.›</a:t>
            </a:fld>
            <a:endParaRPr lang="de-DE" altLang="de-DE" sz="700" b="0">
              <a:latin typeface="Arial" panose="020B0604020202020204" pitchFamily="34" charset="0"/>
            </a:endParaRPr>
          </a:p>
        </p:txBody>
      </p:sp>
      <p:pic>
        <p:nvPicPr>
          <p:cNvPr id="4101" name="Picture 5" descr="logo SchweizerVerbandGussrohre">
            <a:extLst>
              <a:ext uri="{FF2B5EF4-FFF2-40B4-BE49-F238E27FC236}">
                <a16:creationId xmlns:a16="http://schemas.microsoft.com/office/drawing/2014/main" xmlns="" id="{EE0B7ADC-9A29-4B33-9CF5-A342AEEC32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7" y="157163"/>
            <a:ext cx="201771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xmlns="" id="{BA6166A1-AF05-402E-9EFF-79BF62E615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72"/>
          <a:stretch>
            <a:fillRect/>
          </a:stretch>
        </p:blipFill>
        <p:spPr bwMode="auto">
          <a:xfrm>
            <a:off x="250825" y="5076825"/>
            <a:ext cx="1152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xmlns="" id="{CFE671B3-78A6-436E-ACEC-7E0FE2EBD4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72"/>
          <a:stretch>
            <a:fillRect/>
          </a:stretch>
        </p:blipFill>
        <p:spPr bwMode="auto">
          <a:xfrm>
            <a:off x="7596192" y="5076825"/>
            <a:ext cx="1152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hf hdr="0"/>
  <p:txStyles>
    <p:titleStyle>
      <a:lvl1pPr algn="ctr" defTabSz="814322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814322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2pPr>
      <a:lvl3pPr algn="ctr" defTabSz="814322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3pPr>
      <a:lvl4pPr algn="ctr" defTabSz="814322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4pPr>
      <a:lvl5pPr algn="ctr" defTabSz="814322" rtl="0" eaLnBrk="0" fontAlgn="base" hangingPunct="0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5pPr>
      <a:lvl6pPr marL="291495" algn="ctr" defTabSz="815782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6pPr>
      <a:lvl7pPr marL="582990" algn="ctr" defTabSz="815782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7pPr>
      <a:lvl8pPr marL="874484" algn="ctr" defTabSz="815782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8pPr>
      <a:lvl9pPr marL="1165978" algn="ctr" defTabSz="815782" rtl="0" fontAlgn="base">
        <a:spcBef>
          <a:spcPct val="0"/>
        </a:spcBef>
        <a:spcAft>
          <a:spcPct val="0"/>
        </a:spcAft>
        <a:defRPr sz="3900">
          <a:solidFill>
            <a:schemeClr val="tx2"/>
          </a:solidFill>
          <a:latin typeface="Arial" charset="0"/>
        </a:defRPr>
      </a:lvl9pPr>
    </p:titleStyle>
    <p:bodyStyle>
      <a:lvl1pPr marL="304776" indent="-304776" algn="l" defTabSz="814322" rtl="0" eaLnBrk="0" fontAlgn="base" hangingPunct="0">
        <a:spcBef>
          <a:spcPct val="20000"/>
        </a:spcBef>
        <a:spcAft>
          <a:spcPct val="0"/>
        </a:spcAft>
        <a:buChar char="•"/>
        <a:defRPr sz="2900">
          <a:solidFill>
            <a:schemeClr val="tx1"/>
          </a:solidFill>
          <a:latin typeface="+mn-lt"/>
          <a:ea typeface="+mn-ea"/>
          <a:cs typeface="+mn-cs"/>
        </a:defRPr>
      </a:lvl1pPr>
      <a:lvl2pPr marL="661935" indent="-253980" algn="l" defTabSz="814322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019093" indent="-203184" algn="l" defTabSz="814322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</a:defRPr>
      </a:lvl3pPr>
      <a:lvl4pPr marL="1427049" indent="-203184" algn="l" defTabSz="814322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1835002" indent="-203184" algn="l" defTabSz="814322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127507" indent="-203440" algn="l" defTabSz="815782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419002" indent="-203440" algn="l" defTabSz="815782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2710497" indent="-203440" algn="l" defTabSz="815782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001991" indent="-203440" algn="l" defTabSz="815782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91495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82990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74484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978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457473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748968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40464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957" algn="l" defTabSz="58299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de-CH" altLang="de-DE" smtClean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1323" tIns="35662" rIns="71323" bIns="3566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de-CH" altLang="de-DE" smtClean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xmlns="" id="{5C012354-FF94-4209-8243-04244CD81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916" y="5257293"/>
            <a:ext cx="2232422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e-DE" b="0">
                <a:solidFill>
                  <a:prstClr val="black">
                    <a:tint val="75000"/>
                  </a:prstClr>
                </a:solidFill>
                <a:latin typeface="Calibri" pitchFamily="34" charset="0"/>
              </a:rPr>
              <a:t>SBV – Weiterbildungskurse 2018</a:t>
            </a:r>
            <a:endParaRPr lang="de-CH" b="0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xmlns="" id="{90E44300-74B6-43B2-9D9F-7098220F33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2535" y="5257293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de-CH" b="0">
              <a:solidFill>
                <a:prstClr val="black">
                  <a:tint val="75000"/>
                </a:prstClr>
              </a:solidFill>
              <a:latin typeface="Calibri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xmlns="" id="{FB207336-AEDD-4911-B6C8-37A40D535A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87729" y="5257293"/>
            <a:ext cx="2133600" cy="304271"/>
          </a:xfrm>
          <a:prstGeom prst="rect">
            <a:avLst/>
          </a:prstGeom>
        </p:spPr>
        <p:txBody>
          <a:bodyPr vert="horz" wrap="square" lIns="71323" tIns="35662" rIns="71323" bIns="3566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B76F1C42-3407-49BB-BF69-DCD5B1CB2514}" type="slidenum">
              <a:rPr lang="de-CH" altLang="de-DE" b="0" smtClean="0">
                <a:latin typeface="Calibri" pitchFamily="34" charset="0"/>
                <a:cs typeface="Arial" pitchFamily="34" charset="0"/>
              </a:rPr>
              <a:pPr/>
              <a:t>‹Nr.›</a:t>
            </a:fld>
            <a:endParaRPr lang="de-CH" altLang="de-DE" b="0" smtClean="0"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31" name="Bild 2" descr="Logo_SBV_mText_JPG_300ppi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573" y="216959"/>
            <a:ext cx="1628775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036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anose="020F0502020204030204" pitchFamily="34" charset="0"/>
        </a:defRPr>
      </a:lvl5pPr>
      <a:lvl6pPr marL="356616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anose="020F0502020204030204" pitchFamily="34" charset="0"/>
        </a:defRPr>
      </a:lvl6pPr>
      <a:lvl7pPr marL="713232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anose="020F0502020204030204" pitchFamily="34" charset="0"/>
        </a:defRPr>
      </a:lvl7pPr>
      <a:lvl8pPr marL="1069848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anose="020F0502020204030204" pitchFamily="34" charset="0"/>
        </a:defRPr>
      </a:lvl8pPr>
      <a:lvl9pPr marL="1426464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0"/>
        </a:spcAft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="" xmlns:a16="http://schemas.microsoft.com/office/drawing/2014/main" id="{F7953701-14B0-4EEA-86A1-C4A691203A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fr-FR"/>
              <a:t>Titelmasterformat durch Klicken bearbeiten</a:t>
            </a:r>
            <a:endParaRPr lang="de-CH" altLang="fr-FR"/>
          </a:p>
        </p:txBody>
      </p:sp>
      <p:sp>
        <p:nvSpPr>
          <p:cNvPr id="1027" name="Textplatzhalter 2">
            <a:extLst>
              <a:ext uri="{FF2B5EF4-FFF2-40B4-BE49-F238E27FC236}">
                <a16:creationId xmlns="" xmlns:a16="http://schemas.microsoft.com/office/drawing/2014/main" id="{1F047B7A-4FF7-4BF7-883C-8263ABFCDC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fr-FR"/>
              <a:t>Textmasterformat bearbeiten</a:t>
            </a:r>
          </a:p>
          <a:p>
            <a:pPr lvl="1"/>
            <a:r>
              <a:rPr lang="de-DE" altLang="fr-FR"/>
              <a:t>Zweite Ebene</a:t>
            </a:r>
          </a:p>
          <a:p>
            <a:pPr lvl="2"/>
            <a:r>
              <a:rPr lang="de-DE" altLang="fr-FR"/>
              <a:t>Dritte Ebene</a:t>
            </a:r>
          </a:p>
          <a:p>
            <a:pPr lvl="3"/>
            <a:r>
              <a:rPr lang="de-DE" altLang="fr-FR"/>
              <a:t>Vierte Ebene</a:t>
            </a:r>
          </a:p>
          <a:p>
            <a:pPr lvl="4"/>
            <a:r>
              <a:rPr lang="de-DE" altLang="fr-FR"/>
              <a:t>Fünfte Ebene</a:t>
            </a:r>
            <a:endParaRPr lang="de-CH" altLang="fr-FR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C1D63125-002F-4D0B-80EE-0C8EADC29C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213" y="5257290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Formation </a:t>
            </a:r>
            <a:r>
              <a:rPr lang="de-DE" b="0" err="1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continue</a:t>
            </a:r>
            <a:r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 ASF 2018</a:t>
            </a: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988B1C2-81D0-4C51-BC15-CE528B72C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5296978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BD62A8FB-0E29-4462-95D8-242235F301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5296978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72948C2-08B3-4122-9671-C2808983D0E9}" type="slidenum">
              <a:rPr lang="de-CH" altLang="fr-FR" b="0">
                <a:latin typeface="Calibri" panose="020F050202020403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CH" altLang="fr-FR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Bild 2" descr="Logo_SBV_mText_JPG_300ppi">
            <a:extLst>
              <a:ext uri="{FF2B5EF4-FFF2-40B4-BE49-F238E27FC236}">
                <a16:creationId xmlns="" xmlns:a16="http://schemas.microsoft.com/office/drawing/2014/main" id="{DEF3E12D-F474-4BEA-AD56-23145890AC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067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="" xmlns:a16="http://schemas.microsoft.com/office/drawing/2014/main" id="{82BD9817-E691-45ED-8072-79ED2E4D07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>
            <a:extLst>
              <a:ext uri="{FF2B5EF4-FFF2-40B4-BE49-F238E27FC236}">
                <a16:creationId xmlns="" xmlns:a16="http://schemas.microsoft.com/office/drawing/2014/main" id="{41BBB6AD-D3FA-480E-B133-F83B2CFA7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44C4C13-A435-4D47-87DA-56216AD38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213" y="5257289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dirty="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Formation </a:t>
            </a:r>
            <a:r>
              <a:rPr lang="de-DE" b="0" err="1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continue</a:t>
            </a:r>
            <a:r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 ASF 2018</a:t>
            </a: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8B42CCE6-74FC-4E3F-BAD9-19EF3B056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5296977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5E797A0E-F3DE-403A-84CE-E5FDD9C84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5296977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AD2B75F-BF35-4D90-B788-10557F7CCD92}" type="slidenum">
              <a:rPr lang="de-CH" altLang="fr-FR" b="0">
                <a:latin typeface="Calibri" panose="020F050202020403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CH" altLang="fr-FR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Bild 2" descr="Logo_SBV_mText_JPG_300ppi">
            <a:extLst>
              <a:ext uri="{FF2B5EF4-FFF2-40B4-BE49-F238E27FC236}">
                <a16:creationId xmlns="" xmlns:a16="http://schemas.microsoft.com/office/drawing/2014/main" id="{34A479CE-1BB8-44CA-A033-99DF64DA68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70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</p:sldLayoutIdLst>
  <p:transition spd="med">
    <p:fade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="" xmlns:a16="http://schemas.microsoft.com/office/drawing/2014/main" id="{82BD9817-E691-45ED-8072-79ED2E4D07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>
            <a:extLst>
              <a:ext uri="{FF2B5EF4-FFF2-40B4-BE49-F238E27FC236}">
                <a16:creationId xmlns="" xmlns:a16="http://schemas.microsoft.com/office/drawing/2014/main" id="{41BBB6AD-D3FA-480E-B133-F83B2CFA7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44C4C13-A435-4D47-87DA-56216AD38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213" y="5257288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dirty="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Formation </a:t>
            </a:r>
            <a:r>
              <a:rPr lang="de-DE" b="0" err="1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continue</a:t>
            </a:r>
            <a:r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 ASF 2018</a:t>
            </a: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8B42CCE6-74FC-4E3F-BAD9-19EF3B056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5296976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5E797A0E-F3DE-403A-84CE-E5FDD9C84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5296976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AD2B75F-BF35-4D90-B788-10557F7CCD92}" type="slidenum">
              <a:rPr lang="de-CH" altLang="fr-FR" b="0">
                <a:latin typeface="Calibri" panose="020F050202020403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CH" altLang="fr-FR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Bild 2" descr="Logo_SBV_mText_JPG_300ppi">
            <a:extLst>
              <a:ext uri="{FF2B5EF4-FFF2-40B4-BE49-F238E27FC236}">
                <a16:creationId xmlns="" xmlns:a16="http://schemas.microsoft.com/office/drawing/2014/main" id="{34A479CE-1BB8-44CA-A033-99DF64DA68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70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86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3" r:id="rId8"/>
  </p:sldLayoutIdLst>
  <p:transition spd="med">
    <p:fade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>
            <a:extLst>
              <a:ext uri="{FF2B5EF4-FFF2-40B4-BE49-F238E27FC236}">
                <a16:creationId xmlns="" xmlns:a16="http://schemas.microsoft.com/office/drawing/2014/main" id="{82BD9817-E691-45ED-8072-79ED2E4D07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28865"/>
            <a:ext cx="82296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  <a:endParaRPr lang="de-CH" altLang="de-DE"/>
          </a:p>
        </p:txBody>
      </p:sp>
      <p:sp>
        <p:nvSpPr>
          <p:cNvPr id="1027" name="Textplatzhalter 2">
            <a:extLst>
              <a:ext uri="{FF2B5EF4-FFF2-40B4-BE49-F238E27FC236}">
                <a16:creationId xmlns="" xmlns:a16="http://schemas.microsoft.com/office/drawing/2014/main" id="{41BBB6AD-D3FA-480E-B133-F83B2CFA7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333500"/>
            <a:ext cx="822960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  <a:endParaRPr lang="de-CH" altLang="de-DE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44C4C13-A435-4D47-87DA-56216AD382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4213" y="5257286"/>
            <a:ext cx="2133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 dirty="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r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Formation </a:t>
            </a:r>
            <a:r>
              <a:rPr lang="de-DE" b="0" err="1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continue</a:t>
            </a:r>
            <a:r>
              <a:rPr lang="de-DE" b="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rPr>
              <a:t> ASF 2018</a:t>
            </a: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8B42CCE6-74FC-4E3F-BAD9-19EF3B056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5296974"/>
            <a:ext cx="28956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de-CH" b="0">
              <a:solidFill>
                <a:prstClr val="black">
                  <a:tint val="75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5E797A0E-F3DE-403A-84CE-E5FDD9C847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5296974"/>
            <a:ext cx="2133600" cy="304271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AD2B75F-BF35-4D90-B788-10557F7CCD92}" type="slidenum">
              <a:rPr lang="de-CH" altLang="fr-FR" b="0">
                <a:latin typeface="Calibri" panose="020F0502020204030204" pitchFamily="34" charset="0"/>
                <a:cs typeface="Arial" panose="020B0604020202020204" pitchFamily="34" charset="0"/>
              </a:rPr>
              <a:pPr>
                <a:defRPr/>
              </a:pPr>
              <a:t>‹Nr.›</a:t>
            </a:fld>
            <a:endParaRPr lang="de-CH" altLang="fr-FR" b="0"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31" name="Bild 2" descr="Logo_SBV_mText_JPG_300ppi">
            <a:extLst>
              <a:ext uri="{FF2B5EF4-FFF2-40B4-BE49-F238E27FC236}">
                <a16:creationId xmlns="" xmlns:a16="http://schemas.microsoft.com/office/drawing/2014/main" id="{34A479CE-1BB8-44CA-A033-99DF64DA68B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74" y="178594"/>
            <a:ext cx="1871663" cy="51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7702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3" r:id="rId8"/>
  </p:sldLayoutIdLst>
  <p:transition spd="med">
    <p:fade/>
  </p:transition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0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0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0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0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0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0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0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8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7.xml"/><Relationship Id="rId5" Type="http://schemas.openxmlformats.org/officeDocument/2006/relationships/image" Target="../media/image92.jpeg"/><Relationship Id="rId4" Type="http://schemas.openxmlformats.org/officeDocument/2006/relationships/image" Target="../media/image8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12" Type="http://schemas.openxmlformats.org/officeDocument/2006/relationships/image" Target="../media/image10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96.jpeg"/><Relationship Id="rId11" Type="http://schemas.openxmlformats.org/officeDocument/2006/relationships/image" Target="../media/image101.pn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7.xml"/><Relationship Id="rId4" Type="http://schemas.openxmlformats.org/officeDocument/2006/relationships/image" Target="../media/image11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6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7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IMG_0271.MOV" TargetMode="External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slideLayout" Target="../slideLayouts/slideLayout45.xml"/><Relationship Id="rId1" Type="http://schemas.openxmlformats.org/officeDocument/2006/relationships/video" Target="file:///C:\Users\Lenovo\Desktop\Brunnenmeister\Halle%2023%20Druckreduzierung\Fuso%20NGL%20DN300%20100%20Pin10%20Pout3.wmv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2.emf"/><Relationship Id="rId4" Type="http://schemas.openxmlformats.org/officeDocument/2006/relationships/image" Target="../media/image141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5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6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6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6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168.jpeg"/><Relationship Id="rId5" Type="http://schemas.openxmlformats.org/officeDocument/2006/relationships/image" Target="../media/image167.jpeg"/><Relationship Id="rId4" Type="http://schemas.openxmlformats.org/officeDocument/2006/relationships/image" Target="../media/image166.jpe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5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59.xml"/><Relationship Id="rId4" Type="http://schemas.openxmlformats.org/officeDocument/2006/relationships/image" Target="cid:image001.jpg@01D34335.E71A6230" TargetMode="Externa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AFC272D8-F58E-4A1A-A217-4640E910200C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315" name="Titel 1">
            <a:extLst>
              <a:ext uri="{FF2B5EF4-FFF2-40B4-BE49-F238E27FC236}">
                <a16:creationId xmlns="" xmlns:a16="http://schemas.microsoft.com/office/drawing/2014/main" id="{578E3104-C331-4DB1-A172-B94244EA3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Régulation</a:t>
            </a:r>
            <a:r>
              <a:rPr lang="de-CH" altLang="de-DE" dirty="0"/>
              <a:t> de </a:t>
            </a:r>
            <a:r>
              <a:rPr lang="de-CH" altLang="de-DE" dirty="0" err="1"/>
              <a:t>pression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E19320C9-299D-4F1E-AA2B-9EA723372C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Groupe</a:t>
            </a:r>
            <a:r>
              <a:rPr lang="de-CH" dirty="0"/>
              <a:t> de </a:t>
            </a:r>
            <a:r>
              <a:rPr lang="de-CH" dirty="0" err="1"/>
              <a:t>conférenciers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IWAG Ingenieure AG, Zürich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AVB AG, Büren </a:t>
            </a:r>
            <a:r>
              <a:rPr lang="de-CH" sz="2400" dirty="0" err="1"/>
              <a:t>a.A</a:t>
            </a:r>
            <a:r>
              <a:rPr lang="de-CH" sz="2400" dirty="0"/>
              <a:t>.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aquarus GmbH, Berg/TG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Hagenbucher AG, Zürich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Wild Armaturen AG, Jona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Hawle AG, Sirnach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13317" name="Picture 2" descr="G:\Referate_IWAG\SBV_2018\Logos\iwag_logo.jpg">
            <a:extLst>
              <a:ext uri="{FF2B5EF4-FFF2-40B4-BE49-F238E27FC236}">
                <a16:creationId xmlns="" xmlns:a16="http://schemas.microsoft.com/office/drawing/2014/main" id="{C4672656-F6E3-4CC7-AE5A-1D1063B73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3" y="1867960"/>
            <a:ext cx="1008063" cy="378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3" descr="G:\Referate_IWAG\SBV_2018\Logos\AVB logo blau dunkel.jpg">
            <a:extLst>
              <a:ext uri="{FF2B5EF4-FFF2-40B4-BE49-F238E27FC236}">
                <a16:creationId xmlns="" xmlns:a16="http://schemas.microsoft.com/office/drawing/2014/main" id="{475910F7-6B7C-451D-BE15-86B71222F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400" y="1804458"/>
            <a:ext cx="647700" cy="488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4">
            <a:extLst>
              <a:ext uri="{FF2B5EF4-FFF2-40B4-BE49-F238E27FC236}">
                <a16:creationId xmlns="" xmlns:a16="http://schemas.microsoft.com/office/drawing/2014/main" id="{D75DCFD0-BBA1-4568-9960-05C46D4F9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6" y="1848116"/>
            <a:ext cx="1296987" cy="34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5" descr="G:\Referate_IWAG\SBV_2018\Logos\Hagenbucher_Logo_pantone_c.jpg">
            <a:extLst>
              <a:ext uri="{FF2B5EF4-FFF2-40B4-BE49-F238E27FC236}">
                <a16:creationId xmlns="" xmlns:a16="http://schemas.microsoft.com/office/drawing/2014/main" id="{388566BB-AD2B-413C-9A56-E118A5D11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947333"/>
            <a:ext cx="1644650" cy="20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6" descr="G:\Referate_IWAG\SBV_2018\Logos\Rechteckiges Logo Wild_ Formata Regular grau.jpg">
            <a:extLst>
              <a:ext uri="{FF2B5EF4-FFF2-40B4-BE49-F238E27FC236}">
                <a16:creationId xmlns="" xmlns:a16="http://schemas.microsoft.com/office/drawing/2014/main" id="{96783EC7-2BAD-4029-A07A-0B60AE0BA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03" y="1870604"/>
            <a:ext cx="855663" cy="35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7" descr="G:\Referate_IWAG\SBV_2018\Logos\hawle_logo_1rgb.jpg">
            <a:extLst>
              <a:ext uri="{FF2B5EF4-FFF2-40B4-BE49-F238E27FC236}">
                <a16:creationId xmlns="" xmlns:a16="http://schemas.microsoft.com/office/drawing/2014/main" id="{20679E20-BBA8-4CA4-947C-45CE10D6E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9" y="1906323"/>
            <a:ext cx="1017587" cy="24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9" descr="Bildergebnis für druckreduzierventil">
            <a:extLst>
              <a:ext uri="{FF2B5EF4-FFF2-40B4-BE49-F238E27FC236}">
                <a16:creationId xmlns="" xmlns:a16="http://schemas.microsoft.com/office/drawing/2014/main" id="{BBD7CCFA-AF81-4F5F-B4F8-41B3B97C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2917032"/>
            <a:ext cx="28575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Datumsplatzhalter 3">
            <a:extLst>
              <a:ext uri="{FF2B5EF4-FFF2-40B4-BE49-F238E27FC236}">
                <a16:creationId xmlns="" xmlns:a16="http://schemas.microsoft.com/office/drawing/2014/main" id="{B2A6FF0C-1983-495B-88B1-3C4E46C70CF5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 dirty="0">
                <a:solidFill>
                  <a:srgbClr val="898989"/>
                </a:solidFill>
                <a:cs typeface="Arial" panose="020B0604020202020204" pitchFamily="34" charset="0"/>
              </a:rPr>
              <a:t>Page </a:t>
            </a:r>
            <a:fld id="{42ABC27E-D08E-459A-BDAB-C5330E09A959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r>
              <a:rPr lang="de-DE" altLang="de-DE" sz="1200" b="0" dirty="0">
                <a:solidFill>
                  <a:srgbClr val="898989"/>
                </a:solidFill>
                <a:cs typeface="Arial" panose="020B0604020202020204" pitchFamily="34" charset="0"/>
              </a:rPr>
              <a:t> / 22</a:t>
            </a:r>
            <a:endParaRPr lang="de-CH" altLang="de-DE" sz="1200" b="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672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31BF4564-9206-4437-A57C-E9A25D7F699C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531" name="Titel 1">
            <a:extLst>
              <a:ext uri="{FF2B5EF4-FFF2-40B4-BE49-F238E27FC236}">
                <a16:creationId xmlns="" xmlns:a16="http://schemas.microsoft.com/office/drawing/2014/main" id="{A8E51891-AF9F-4AAE-8EB3-E2706BB43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4BAC834E-F3EB-4BCB-8C3A-2CCEC73A73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Prescriptions</a:t>
            </a:r>
            <a:r>
              <a:rPr lang="de-CH" dirty="0"/>
              <a:t> </a:t>
            </a:r>
            <a:r>
              <a:rPr lang="de-CH" dirty="0" err="1"/>
              <a:t>techniques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/>
              <a:t>Fabricant</a:t>
            </a:r>
            <a:r>
              <a:rPr lang="de-CH" sz="2400" dirty="0"/>
              <a:t>:</a:t>
            </a:r>
            <a:r>
              <a:rPr lang="de-CH" sz="2400" u="sng" dirty="0"/>
              <a:t/>
            </a:r>
            <a:br>
              <a:rPr lang="de-CH" sz="2400" u="sng" dirty="0"/>
            </a:br>
            <a:r>
              <a:rPr lang="de-CH" sz="2400" dirty="0" err="1"/>
              <a:t>prescriptions</a:t>
            </a:r>
            <a:r>
              <a:rPr lang="de-CH" sz="2400" dirty="0"/>
              <a:t> </a:t>
            </a:r>
            <a:r>
              <a:rPr lang="de-CH" sz="2400" dirty="0" err="1"/>
              <a:t>d’exploitation</a:t>
            </a:r>
            <a:r>
              <a:rPr lang="de-CH" sz="2400" dirty="0"/>
              <a:t> et de </a:t>
            </a:r>
            <a:r>
              <a:rPr lang="de-CH" sz="2400" dirty="0" err="1"/>
              <a:t>pose</a:t>
            </a:r>
            <a:r>
              <a:rPr lang="de-CH" sz="2400" dirty="0"/>
              <a:t>		</a:t>
            </a:r>
            <a:br>
              <a:rPr lang="de-CH" sz="2400" dirty="0"/>
            </a:br>
            <a:r>
              <a:rPr lang="de-CH" sz="2400" dirty="0"/>
              <a:t>		</a:t>
            </a:r>
            <a:br>
              <a:rPr lang="de-CH" sz="2400" dirty="0"/>
            </a:br>
            <a:r>
              <a:rPr lang="de-CH" sz="2400" dirty="0"/>
              <a:t>			a.) </a:t>
            </a:r>
            <a:r>
              <a:rPr lang="de-CH" sz="2400" dirty="0" err="1"/>
              <a:t>utilisation</a:t>
            </a:r>
            <a:r>
              <a:rPr lang="de-CH" sz="2400" dirty="0"/>
              <a:t>, </a:t>
            </a:r>
            <a:r>
              <a:rPr lang="de-CH" sz="2400" dirty="0" err="1"/>
              <a:t>dimensionnement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	b.) </a:t>
            </a:r>
            <a:r>
              <a:rPr lang="de-CH" sz="2400" dirty="0" err="1"/>
              <a:t>données</a:t>
            </a:r>
            <a:r>
              <a:rPr lang="de-CH" sz="2400" dirty="0"/>
              <a:t> </a:t>
            </a:r>
            <a:r>
              <a:rPr lang="de-CH" sz="2400" dirty="0" err="1"/>
              <a:t>techniques</a:t>
            </a:r>
            <a:r>
              <a:rPr lang="de-CH" sz="2400" dirty="0"/>
              <a:t>, </a:t>
            </a:r>
            <a:br>
              <a:rPr lang="de-CH" sz="2400" dirty="0"/>
            </a:br>
            <a:r>
              <a:rPr lang="de-CH" sz="2400" dirty="0"/>
              <a:t>			      </a:t>
            </a:r>
            <a:r>
              <a:rPr lang="de-CH" sz="2400" dirty="0" err="1"/>
              <a:t>prescriptions</a:t>
            </a:r>
            <a:r>
              <a:rPr lang="de-CH" sz="2400" dirty="0"/>
              <a:t> de </a:t>
            </a:r>
            <a:r>
              <a:rPr lang="de-CH" sz="2400" dirty="0" err="1"/>
              <a:t>sécurité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	c.) </a:t>
            </a:r>
            <a:r>
              <a:rPr lang="de-CH" sz="2400" dirty="0" err="1"/>
              <a:t>directives</a:t>
            </a:r>
            <a:r>
              <a:rPr lang="de-CH" sz="2400" dirty="0"/>
              <a:t> de </a:t>
            </a:r>
            <a:r>
              <a:rPr lang="de-CH" sz="2400" dirty="0" err="1"/>
              <a:t>pose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	d.) </a:t>
            </a:r>
            <a:r>
              <a:rPr lang="de-CH" sz="2400" dirty="0" err="1"/>
              <a:t>mise</a:t>
            </a:r>
            <a:r>
              <a:rPr lang="de-CH" sz="2400" dirty="0"/>
              <a:t> en </a:t>
            </a:r>
            <a:r>
              <a:rPr lang="de-CH" sz="2400" dirty="0" err="1"/>
              <a:t>service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	e.) </a:t>
            </a:r>
            <a:r>
              <a:rPr lang="de-CH" sz="2400" dirty="0" err="1"/>
              <a:t>maintenance</a:t>
            </a:r>
            <a:r>
              <a:rPr lang="de-CH" sz="2400" dirty="0"/>
              <a:t>, </a:t>
            </a:r>
            <a:r>
              <a:rPr lang="de-CH" sz="2400" dirty="0" err="1"/>
              <a:t>pièces</a:t>
            </a:r>
            <a:r>
              <a:rPr lang="de-CH" sz="2400" dirty="0"/>
              <a:t> de </a:t>
            </a:r>
            <a:r>
              <a:rPr lang="de-CH" sz="2400" dirty="0" err="1"/>
              <a:t>rechange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	f.)  </a:t>
            </a:r>
            <a:r>
              <a:rPr lang="de-CH" sz="2400" dirty="0" err="1"/>
              <a:t>dépannage</a:t>
            </a:r>
            <a:r>
              <a:rPr lang="de-CH" sz="2400" dirty="0"/>
              <a:t>, </a:t>
            </a:r>
            <a:r>
              <a:rPr lang="de-CH" sz="2400" dirty="0" err="1"/>
              <a:t>contact</a:t>
            </a:r>
            <a:endParaRPr lang="de-CH" dirty="0"/>
          </a:p>
        </p:txBody>
      </p:sp>
      <p:pic>
        <p:nvPicPr>
          <p:cNvPr id="22533" name="Picture 2">
            <a:extLst>
              <a:ext uri="{FF2B5EF4-FFF2-40B4-BE49-F238E27FC236}">
                <a16:creationId xmlns="" xmlns:a16="http://schemas.microsoft.com/office/drawing/2014/main" id="{5960AB06-7AA2-4DE1-9AC9-4F24FE5BD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1088" y="1100668"/>
            <a:ext cx="1211262" cy="135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3">
            <a:extLst>
              <a:ext uri="{FF2B5EF4-FFF2-40B4-BE49-F238E27FC236}">
                <a16:creationId xmlns="" xmlns:a16="http://schemas.microsoft.com/office/drawing/2014/main" id="{FA762D22-C497-46F4-9B7A-59DA2712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3" y="2737115"/>
            <a:ext cx="2225675" cy="242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Datumsplatzhalter 3">
            <a:extLst>
              <a:ext uri="{FF2B5EF4-FFF2-40B4-BE49-F238E27FC236}">
                <a16:creationId xmlns="" xmlns:a16="http://schemas.microsoft.com/office/drawing/2014/main" id="{069CB4C9-2738-4B2A-853B-B8DDA391D72F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1AF42340-27B0-4C5A-A8A0-3B6E754A98CB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631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E919E0FF-A8EF-49FB-82EC-1CF8760932D4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555" name="Titel 1">
            <a:extLst>
              <a:ext uri="{FF2B5EF4-FFF2-40B4-BE49-F238E27FC236}">
                <a16:creationId xmlns="" xmlns:a16="http://schemas.microsoft.com/office/drawing/2014/main" id="{AD694DCE-D813-4918-AF3F-EBB29A9E3C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818F5CE7-8AD0-435F-84EB-48392A7A569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Dimensionnement</a:t>
            </a:r>
            <a:r>
              <a:rPr lang="de-CH" dirty="0"/>
              <a:t>: </a:t>
            </a:r>
            <a:r>
              <a:rPr lang="de-CH" dirty="0" err="1"/>
              <a:t>pièges</a:t>
            </a:r>
            <a:r>
              <a:rPr lang="de-CH" dirty="0"/>
              <a:t> à </a:t>
            </a:r>
            <a:r>
              <a:rPr lang="de-CH" dirty="0" err="1"/>
              <a:t>éviter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/>
              <a:t>Étude</a:t>
            </a:r>
            <a:r>
              <a:rPr lang="de-CH" sz="2400" dirty="0"/>
              <a:t> ne </a:t>
            </a:r>
            <a:r>
              <a:rPr lang="de-CH" sz="2400" dirty="0" err="1"/>
              <a:t>considérant</a:t>
            </a:r>
            <a:r>
              <a:rPr lang="de-CH" sz="2400" dirty="0"/>
              <a:t> </a:t>
            </a:r>
            <a:r>
              <a:rPr lang="de-CH" sz="2400" dirty="0" err="1"/>
              <a:t>pas</a:t>
            </a:r>
            <a:r>
              <a:rPr lang="de-CH" sz="2400" dirty="0"/>
              <a:t> le </a:t>
            </a:r>
            <a:r>
              <a:rPr lang="de-CH" sz="2400" dirty="0" err="1"/>
              <a:t>système</a:t>
            </a:r>
            <a:r>
              <a:rPr lang="de-CH" sz="2400" dirty="0"/>
              <a:t> </a:t>
            </a:r>
            <a:r>
              <a:rPr lang="de-CH" sz="2400" dirty="0" err="1"/>
              <a:t>dans</a:t>
            </a:r>
            <a:r>
              <a:rPr lang="de-CH" sz="2400" dirty="0"/>
              <a:t> </a:t>
            </a:r>
            <a:r>
              <a:rPr lang="de-CH" sz="2400" dirty="0" err="1"/>
              <a:t>sa</a:t>
            </a:r>
            <a:r>
              <a:rPr lang="de-CH" sz="2400" dirty="0"/>
              <a:t> </a:t>
            </a:r>
            <a:r>
              <a:rPr lang="de-CH" sz="2400" dirty="0" err="1"/>
              <a:t>globalité</a:t>
            </a:r>
            <a:r>
              <a:rPr lang="de-CH" sz="2400" dirty="0"/>
              <a:t> </a:t>
            </a:r>
            <a:r>
              <a:rPr lang="de-CH" sz="2400" dirty="0">
                <a:sym typeface="Wingdings" panose="05000000000000000000" pitchFamily="2" charset="2"/>
              </a:rPr>
              <a:t> </a:t>
            </a:r>
            <a:r>
              <a:rPr lang="de-CH" sz="2400" dirty="0" err="1">
                <a:sym typeface="Wingdings" panose="05000000000000000000" pitchFamily="2" charset="2"/>
              </a:rPr>
              <a:t>scénarios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d’exploitation</a:t>
            </a:r>
            <a:r>
              <a:rPr lang="de-CH" sz="2400" dirty="0">
                <a:sym typeface="Wingdings" panose="05000000000000000000" pitchFamily="2" charset="2"/>
              </a:rPr>
              <a:t> et </a:t>
            </a:r>
            <a:r>
              <a:rPr lang="de-CH" sz="2400" dirty="0" err="1">
                <a:sym typeface="Wingdings" panose="05000000000000000000" pitchFamily="2" charset="2"/>
              </a:rPr>
              <a:t>scénarios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exceptionnels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pas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pris</a:t>
            </a:r>
            <a:r>
              <a:rPr lang="de-CH" sz="2400" dirty="0">
                <a:sym typeface="Wingdings" panose="05000000000000000000" pitchFamily="2" charset="2"/>
              </a:rPr>
              <a:t> en </a:t>
            </a:r>
            <a:r>
              <a:rPr lang="de-CH" sz="2400" dirty="0" err="1">
                <a:sym typeface="Wingdings" panose="05000000000000000000" pitchFamily="2" charset="2"/>
              </a:rPr>
              <a:t>compte</a:t>
            </a:r>
            <a:r>
              <a:rPr lang="de-CH" sz="2400" dirty="0">
                <a:sym typeface="Wingdings" panose="05000000000000000000" pitchFamily="2" charset="2"/>
              </a:rPr>
              <a:t>, </a:t>
            </a:r>
            <a:r>
              <a:rPr lang="de-CH" sz="2400" dirty="0" err="1">
                <a:sym typeface="Wingdings" panose="05000000000000000000" pitchFamily="2" charset="2"/>
              </a:rPr>
              <a:t>sécurité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insuffisante</a:t>
            </a:r>
            <a:r>
              <a:rPr lang="de-CH" sz="2400" dirty="0">
                <a:sym typeface="Wingdings" panose="05000000000000000000" pitchFamily="2" charset="2"/>
              </a:rPr>
              <a:t> (p. ex. </a:t>
            </a:r>
            <a:r>
              <a:rPr lang="de-CH" sz="2400" dirty="0" err="1">
                <a:sym typeface="Wingdings" panose="05000000000000000000" pitchFamily="2" charset="2"/>
              </a:rPr>
              <a:t>dépressions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ou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erreurs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humaines</a:t>
            </a:r>
            <a:r>
              <a:rPr lang="de-CH" sz="2400" dirty="0">
                <a:sym typeface="Wingdings" panose="05000000000000000000" pitchFamily="2" charset="2"/>
              </a:rPr>
              <a:t>)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/>
              <a:t>Dimensionnement</a:t>
            </a:r>
            <a:r>
              <a:rPr lang="de-CH" sz="2400" dirty="0"/>
              <a:t> </a:t>
            </a:r>
            <a:r>
              <a:rPr lang="de-CH" sz="2400" dirty="0" err="1"/>
              <a:t>erroné</a:t>
            </a:r>
            <a:r>
              <a:rPr lang="de-CH" sz="2400" dirty="0"/>
              <a:t> : </a:t>
            </a:r>
            <a:r>
              <a:rPr lang="de-CH" sz="2400" dirty="0">
                <a:sym typeface="Wingdings" panose="05000000000000000000" pitchFamily="2" charset="2"/>
              </a:rPr>
              <a:t> plage de </a:t>
            </a:r>
            <a:r>
              <a:rPr lang="de-CH" sz="2400" dirty="0" err="1">
                <a:sym typeface="Wingdings" panose="05000000000000000000" pitchFamily="2" charset="2"/>
              </a:rPr>
              <a:t>travail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inacceptable</a:t>
            </a:r>
            <a:r>
              <a:rPr lang="de-CH" sz="2400" dirty="0"/>
              <a:t>, </a:t>
            </a:r>
            <a:r>
              <a:rPr lang="de-CH" sz="2400" dirty="0" err="1"/>
              <a:t>c</a:t>
            </a:r>
            <a:r>
              <a:rPr lang="de-CH" sz="2400" dirty="0" err="1">
                <a:sym typeface="Wingdings" panose="05000000000000000000" pitchFamily="2" charset="2"/>
              </a:rPr>
              <a:t>avitation</a:t>
            </a:r>
            <a:r>
              <a:rPr lang="de-CH" sz="2400" dirty="0">
                <a:sym typeface="Wingdings" panose="05000000000000000000" pitchFamily="2" charset="2"/>
              </a:rPr>
              <a:t>, </a:t>
            </a:r>
            <a:r>
              <a:rPr lang="de-CH" sz="2400" dirty="0" err="1">
                <a:sym typeface="Wingdings" panose="05000000000000000000" pitchFamily="2" charset="2"/>
              </a:rPr>
              <a:t>coups</a:t>
            </a:r>
            <a:r>
              <a:rPr lang="de-CH" sz="2400" dirty="0">
                <a:sym typeface="Wingdings" panose="05000000000000000000" pitchFamily="2" charset="2"/>
              </a:rPr>
              <a:t> de </a:t>
            </a:r>
            <a:r>
              <a:rPr lang="de-CH" sz="2400" dirty="0" err="1">
                <a:sym typeface="Wingdings" panose="05000000000000000000" pitchFamily="2" charset="2"/>
              </a:rPr>
              <a:t>bélier</a:t>
            </a:r>
            <a:r>
              <a:rPr lang="de-CH" sz="2400" dirty="0">
                <a:sym typeface="Wingdings" panose="05000000000000000000" pitchFamily="2" charset="2"/>
              </a:rPr>
              <a:t>, </a:t>
            </a:r>
            <a:r>
              <a:rPr lang="de-CH" sz="2400" dirty="0" err="1">
                <a:sym typeface="Wingdings" panose="05000000000000000000" pitchFamily="2" charset="2"/>
              </a:rPr>
              <a:t>performance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insuffisante</a:t>
            </a:r>
            <a:r>
              <a:rPr lang="de-CH" sz="2400" dirty="0">
                <a:sym typeface="Wingdings" panose="05000000000000000000" pitchFamily="2" charset="2"/>
              </a:rPr>
              <a:t>, etc.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>
                <a:sym typeface="Wingdings" panose="05000000000000000000" pitchFamily="2" charset="2"/>
              </a:rPr>
              <a:t>Types</a:t>
            </a:r>
            <a:r>
              <a:rPr lang="de-CH" sz="2400" dirty="0">
                <a:sym typeface="Wingdings" panose="05000000000000000000" pitchFamily="2" charset="2"/>
              </a:rPr>
              <a:t> de </a:t>
            </a:r>
            <a:r>
              <a:rPr lang="de-CH" sz="2400" dirty="0" err="1">
                <a:sym typeface="Wingdings" panose="05000000000000000000" pitchFamily="2" charset="2"/>
              </a:rPr>
              <a:t>vanne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inappropriés</a:t>
            </a:r>
            <a:r>
              <a:rPr lang="de-CH" sz="2400" dirty="0">
                <a:sym typeface="Wingdings" panose="05000000000000000000" pitchFamily="2" charset="2"/>
              </a:rPr>
              <a:t>  </a:t>
            </a:r>
            <a:r>
              <a:rPr lang="de-CH" sz="2400" dirty="0" err="1">
                <a:sym typeface="Wingdings" panose="05000000000000000000" pitchFamily="2" charset="2"/>
              </a:rPr>
              <a:t>pannes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fréquentes</a:t>
            </a:r>
            <a:r>
              <a:rPr lang="de-CH" sz="2400" dirty="0">
                <a:sym typeface="Wingdings" panose="05000000000000000000" pitchFamily="2" charset="2"/>
              </a:rPr>
              <a:t>, </a:t>
            </a:r>
            <a:r>
              <a:rPr lang="de-CH" sz="2400" dirty="0" err="1">
                <a:sym typeface="Wingdings" panose="05000000000000000000" pitchFamily="2" charset="2"/>
              </a:rPr>
              <a:t>usure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prématurée</a:t>
            </a:r>
            <a:endParaRPr lang="de-CH" sz="2400" dirty="0">
              <a:sym typeface="Wingdings" panose="05000000000000000000" pitchFamily="2" charset="2"/>
            </a:endParaRP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>
                <a:sym typeface="Wingdings" panose="05000000000000000000" pitchFamily="2" charset="2"/>
              </a:rPr>
              <a:t>Intégrer</a:t>
            </a:r>
            <a:r>
              <a:rPr lang="de-CH" sz="2400" dirty="0">
                <a:sym typeface="Wingdings" panose="05000000000000000000" pitchFamily="2" charset="2"/>
              </a:rPr>
              <a:t> le </a:t>
            </a:r>
            <a:r>
              <a:rPr lang="de-CH" sz="2400" dirty="0" err="1">
                <a:sym typeface="Wingdings" panose="05000000000000000000" pitchFamily="2" charset="2"/>
              </a:rPr>
              <a:t>fournisseur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dans</a:t>
            </a:r>
            <a:r>
              <a:rPr lang="de-CH" sz="2400" dirty="0">
                <a:sym typeface="Wingdings" panose="05000000000000000000" pitchFamily="2" charset="2"/>
              </a:rPr>
              <a:t> le </a:t>
            </a:r>
            <a:r>
              <a:rPr lang="de-CH" sz="2400" dirty="0" err="1">
                <a:sym typeface="Wingdings" panose="05000000000000000000" pitchFamily="2" charset="2"/>
              </a:rPr>
              <a:t>processus</a:t>
            </a:r>
            <a:r>
              <a:rPr lang="de-CH" sz="2400" dirty="0">
                <a:sym typeface="Wingdings" panose="05000000000000000000" pitchFamily="2" charset="2"/>
              </a:rPr>
              <a:t>  </a:t>
            </a:r>
            <a:r>
              <a:rPr lang="de-CH" sz="2400" dirty="0" err="1">
                <a:sym typeface="Wingdings" panose="05000000000000000000" pitchFamily="2" charset="2"/>
              </a:rPr>
              <a:t>éviter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les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erreurs</a:t>
            </a:r>
            <a:r>
              <a:rPr lang="de-CH" sz="2400" dirty="0">
                <a:sym typeface="Wingdings" panose="05000000000000000000" pitchFamily="2" charset="2"/>
              </a:rPr>
              <a:t> en </a:t>
            </a:r>
            <a:r>
              <a:rPr lang="de-CH" sz="2400" dirty="0" err="1">
                <a:sym typeface="Wingdings" panose="05000000000000000000" pitchFamily="2" charset="2"/>
              </a:rPr>
              <a:t>tout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genre</a:t>
            </a:r>
            <a:endParaRPr lang="de-CH" sz="2400" dirty="0">
              <a:sym typeface="Wingdings" panose="05000000000000000000" pitchFamily="2" charset="2"/>
            </a:endParaRP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sp>
        <p:nvSpPr>
          <p:cNvPr id="23557" name="Datumsplatzhalter 3">
            <a:extLst>
              <a:ext uri="{FF2B5EF4-FFF2-40B4-BE49-F238E27FC236}">
                <a16:creationId xmlns="" xmlns:a16="http://schemas.microsoft.com/office/drawing/2014/main" id="{F5E4846B-5785-4D0B-A61E-7DA2598E394F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49C3F670-3D90-477D-ADD0-2E5FA21AAC1A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11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352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E9C71167-0A2A-4ECA-8CD9-06CE7EC126CB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579" name="Titel 1">
            <a:extLst>
              <a:ext uri="{FF2B5EF4-FFF2-40B4-BE49-F238E27FC236}">
                <a16:creationId xmlns="" xmlns:a16="http://schemas.microsoft.com/office/drawing/2014/main" id="{534E9844-62D6-4B43-9615-6E6DA433A2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7A20A05A-1B50-4479-B5C2-D287C50DD3E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Etude</a:t>
            </a:r>
            <a:r>
              <a:rPr lang="de-CH" dirty="0"/>
              <a:t>, </a:t>
            </a:r>
            <a:r>
              <a:rPr lang="de-CH" dirty="0" err="1"/>
              <a:t>appel</a:t>
            </a:r>
            <a:r>
              <a:rPr lang="de-CH" dirty="0"/>
              <a:t> </a:t>
            </a:r>
            <a:r>
              <a:rPr lang="de-CH" dirty="0" err="1"/>
              <a:t>d’offres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/>
              <a:t>Principe</a:t>
            </a:r>
            <a:r>
              <a:rPr lang="de-CH" sz="2400" dirty="0"/>
              <a:t>:</a:t>
            </a:r>
            <a:br>
              <a:rPr lang="de-CH" sz="2400" dirty="0"/>
            </a:br>
            <a:r>
              <a:rPr lang="de-CH" sz="2400" dirty="0"/>
              <a:t>a.) avant </a:t>
            </a:r>
            <a:r>
              <a:rPr lang="de-CH" sz="2400" dirty="0" err="1"/>
              <a:t>l’appel</a:t>
            </a:r>
            <a:r>
              <a:rPr lang="de-CH" sz="2400" dirty="0"/>
              <a:t> </a:t>
            </a:r>
            <a:r>
              <a:rPr lang="de-CH" sz="2400" dirty="0" err="1"/>
              <a:t>d’offres</a:t>
            </a:r>
            <a:r>
              <a:rPr lang="de-CH" sz="2400" dirty="0"/>
              <a:t>, </a:t>
            </a:r>
            <a:r>
              <a:rPr lang="de-CH" sz="2400" dirty="0" err="1"/>
              <a:t>définir</a:t>
            </a:r>
            <a:r>
              <a:rPr lang="de-CH" sz="2400" dirty="0"/>
              <a:t> la </a:t>
            </a:r>
            <a:r>
              <a:rPr lang="de-CH" sz="2400" dirty="0" err="1"/>
              <a:t>fonction</a:t>
            </a:r>
            <a:r>
              <a:rPr lang="de-CH" sz="2400" dirty="0"/>
              <a:t> </a:t>
            </a:r>
            <a:br>
              <a:rPr lang="de-CH" sz="2400" dirty="0"/>
            </a:br>
            <a:r>
              <a:rPr lang="de-CH" sz="2400" dirty="0"/>
              <a:t>et la </a:t>
            </a:r>
            <a:r>
              <a:rPr lang="de-CH" sz="2400" dirty="0" err="1"/>
              <a:t>performance</a:t>
            </a:r>
            <a:r>
              <a:rPr lang="de-CH" sz="2400" dirty="0"/>
              <a:t> de la </a:t>
            </a:r>
            <a:r>
              <a:rPr lang="de-CH" sz="2400" dirty="0" err="1"/>
              <a:t>vanne</a:t>
            </a:r>
            <a:r>
              <a:rPr lang="de-CH" sz="2400" dirty="0"/>
              <a:t> </a:t>
            </a:r>
            <a:r>
              <a:rPr lang="de-CH" sz="2400" dirty="0" err="1"/>
              <a:t>ainsi</a:t>
            </a:r>
            <a:r>
              <a:rPr lang="de-CH" sz="2400" dirty="0"/>
              <a:t> </a:t>
            </a:r>
            <a:r>
              <a:rPr lang="de-CH" sz="2400" dirty="0" err="1"/>
              <a:t>que</a:t>
            </a:r>
            <a:r>
              <a:rPr lang="de-CH" sz="2400" dirty="0"/>
              <a:t> </a:t>
            </a:r>
            <a:br>
              <a:rPr lang="de-CH" sz="2400" dirty="0"/>
            </a:br>
            <a:r>
              <a:rPr lang="de-CH" sz="2400" dirty="0"/>
              <a:t>le plan de </a:t>
            </a:r>
            <a:r>
              <a:rPr lang="de-CH" sz="2400" dirty="0" err="1"/>
              <a:t>toute</a:t>
            </a:r>
            <a:r>
              <a:rPr lang="de-CH" sz="2400" dirty="0"/>
              <a:t> </a:t>
            </a:r>
            <a:r>
              <a:rPr lang="de-CH" sz="2400" dirty="0" err="1"/>
              <a:t>l’installation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b.) </a:t>
            </a:r>
            <a:r>
              <a:rPr lang="de-CH" sz="2400" dirty="0" err="1"/>
              <a:t>dimensionnement</a:t>
            </a:r>
            <a:r>
              <a:rPr lang="de-CH" sz="2400" dirty="0"/>
              <a:t> et </a:t>
            </a:r>
            <a:r>
              <a:rPr lang="de-CH" sz="2400" dirty="0" err="1"/>
              <a:t>sélection</a:t>
            </a:r>
            <a:r>
              <a:rPr lang="de-CH" sz="2400" dirty="0"/>
              <a:t> de la </a:t>
            </a:r>
            <a:br>
              <a:rPr lang="de-CH" sz="2400" dirty="0"/>
            </a:br>
            <a:r>
              <a:rPr lang="de-CH" sz="2400" dirty="0" err="1"/>
              <a:t>vanne</a:t>
            </a:r>
            <a:r>
              <a:rPr lang="de-CH" sz="2400" dirty="0"/>
              <a:t>: </a:t>
            </a:r>
            <a:r>
              <a:rPr lang="de-CH" sz="2400" dirty="0" err="1"/>
              <a:t>il</a:t>
            </a:r>
            <a:r>
              <a:rPr lang="de-CH" sz="2400" dirty="0"/>
              <a:t> ne </a:t>
            </a:r>
            <a:r>
              <a:rPr lang="de-CH" sz="2400" dirty="0" err="1"/>
              <a:t>revient</a:t>
            </a:r>
            <a:r>
              <a:rPr lang="de-CH" sz="2400" dirty="0"/>
              <a:t> </a:t>
            </a:r>
            <a:r>
              <a:rPr lang="de-CH" sz="2400" dirty="0" err="1"/>
              <a:t>pas</a:t>
            </a:r>
            <a:r>
              <a:rPr lang="de-CH" sz="2400" dirty="0"/>
              <a:t> à </a:t>
            </a:r>
            <a:r>
              <a:rPr lang="de-CH" sz="2400" dirty="0" err="1"/>
              <a:t>l’entrepreneur</a:t>
            </a:r>
            <a:r>
              <a:rPr lang="de-CH" sz="2400" dirty="0"/>
              <a:t> </a:t>
            </a:r>
            <a:br>
              <a:rPr lang="de-CH" sz="2400" dirty="0"/>
            </a:br>
            <a:r>
              <a:rPr lang="de-CH" sz="2400" dirty="0"/>
              <a:t>de </a:t>
            </a:r>
            <a:r>
              <a:rPr lang="de-CH" sz="2400" dirty="0" err="1"/>
              <a:t>statuer</a:t>
            </a:r>
            <a:r>
              <a:rPr lang="de-CH" sz="2400" dirty="0"/>
              <a:t> </a:t>
            </a:r>
            <a:r>
              <a:rPr lang="de-CH" sz="2400" dirty="0" err="1"/>
              <a:t>sur</a:t>
            </a:r>
            <a:r>
              <a:rPr lang="de-CH" sz="2400" dirty="0"/>
              <a:t> </a:t>
            </a:r>
            <a:r>
              <a:rPr lang="de-CH" sz="2400" dirty="0" err="1"/>
              <a:t>ces</a:t>
            </a:r>
            <a:r>
              <a:rPr lang="de-CH" sz="2400" dirty="0"/>
              <a:t> deux </a:t>
            </a:r>
            <a:r>
              <a:rPr lang="de-CH" sz="2400" dirty="0" err="1"/>
              <a:t>questions</a:t>
            </a:r>
            <a:r>
              <a:rPr lang="de-CH" sz="2400" dirty="0"/>
              <a:t>, </a:t>
            </a:r>
            <a:br>
              <a:rPr lang="de-CH" sz="2400" dirty="0"/>
            </a:br>
            <a:r>
              <a:rPr lang="de-CH" sz="2400" dirty="0" err="1"/>
              <a:t>mais</a:t>
            </a:r>
            <a:r>
              <a:rPr lang="de-CH" sz="2400" dirty="0"/>
              <a:t> au </a:t>
            </a:r>
            <a:r>
              <a:rPr lang="de-CH" sz="2400" dirty="0" err="1"/>
              <a:t>concepteur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c.) </a:t>
            </a:r>
            <a:r>
              <a:rPr lang="de-CH" sz="2400" dirty="0" err="1"/>
              <a:t>éléments</a:t>
            </a:r>
            <a:r>
              <a:rPr lang="de-CH" sz="2400" dirty="0"/>
              <a:t> </a:t>
            </a:r>
            <a:r>
              <a:rPr lang="de-CH" sz="2400" dirty="0" err="1"/>
              <a:t>connexes</a:t>
            </a:r>
            <a:r>
              <a:rPr lang="de-CH" sz="2400" dirty="0"/>
              <a:t> (</a:t>
            </a:r>
            <a:r>
              <a:rPr lang="de-CH" sz="2400" dirty="0" err="1"/>
              <a:t>ouvrages</a:t>
            </a:r>
            <a:r>
              <a:rPr lang="de-CH" sz="2400" dirty="0"/>
              <a:t> </a:t>
            </a:r>
            <a:r>
              <a:rPr lang="de-CH" sz="2400" dirty="0" err="1"/>
              <a:t>souterrains</a:t>
            </a:r>
            <a:r>
              <a:rPr lang="de-CH" sz="2400" dirty="0"/>
              <a:t>, </a:t>
            </a:r>
            <a:r>
              <a:rPr lang="de-CH" sz="2400" dirty="0" err="1"/>
              <a:t>autres</a:t>
            </a:r>
            <a:r>
              <a:rPr lang="de-CH" sz="2400" dirty="0"/>
              <a:t> </a:t>
            </a:r>
            <a:r>
              <a:rPr lang="de-CH" sz="2400" dirty="0" err="1"/>
              <a:t>installations</a:t>
            </a:r>
            <a:r>
              <a:rPr lang="de-CH" sz="2400" dirty="0"/>
              <a:t>, </a:t>
            </a:r>
            <a:r>
              <a:rPr lang="de-CH" sz="2400" dirty="0" err="1"/>
              <a:t>systèmes</a:t>
            </a:r>
            <a:r>
              <a:rPr lang="de-CH" sz="2400" dirty="0"/>
              <a:t> MCR (</a:t>
            </a:r>
            <a:r>
              <a:rPr lang="de-CH" sz="2400" dirty="0" err="1"/>
              <a:t>mesure-commande-régulation</a:t>
            </a:r>
            <a:r>
              <a:rPr lang="de-CH" sz="2400" dirty="0"/>
              <a:t>)…) = </a:t>
            </a:r>
            <a:r>
              <a:rPr lang="de-CH" sz="2400" dirty="0" err="1"/>
              <a:t>conformes</a:t>
            </a:r>
            <a:r>
              <a:rPr lang="de-CH" sz="2400" dirty="0"/>
              <a:t> </a:t>
            </a:r>
            <a:r>
              <a:rPr lang="de-CH" sz="2400" dirty="0" err="1"/>
              <a:t>aux</a:t>
            </a:r>
            <a:r>
              <a:rPr lang="de-CH" sz="2400" dirty="0"/>
              <a:t> </a:t>
            </a:r>
            <a:r>
              <a:rPr lang="de-CH" sz="2400" dirty="0" err="1"/>
              <a:t>spécifications</a:t>
            </a:r>
            <a:r>
              <a:rPr lang="de-CH" sz="2400" dirty="0"/>
              <a:t> de </a:t>
            </a:r>
            <a:r>
              <a:rPr lang="de-CH" sz="2400" dirty="0" err="1"/>
              <a:t>l’installation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24581" name="Picture 2">
            <a:extLst>
              <a:ext uri="{FF2B5EF4-FFF2-40B4-BE49-F238E27FC236}">
                <a16:creationId xmlns="" xmlns:a16="http://schemas.microsoft.com/office/drawing/2014/main" id="{B4E186A8-E92A-4DB6-BA61-E6040386C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668200"/>
            <a:ext cx="2297112" cy="2378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Datumsplatzhalter 3">
            <a:extLst>
              <a:ext uri="{FF2B5EF4-FFF2-40B4-BE49-F238E27FC236}">
                <a16:creationId xmlns="" xmlns:a16="http://schemas.microsoft.com/office/drawing/2014/main" id="{8FD56E18-707A-405F-B26B-C20B05AEAC85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DC9C1C38-0903-47FB-A2FE-E8674A588EEE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288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64521F1-5AE6-4239-B9D6-539023822A0D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603" name="Titel 1">
            <a:extLst>
              <a:ext uri="{FF2B5EF4-FFF2-40B4-BE49-F238E27FC236}">
                <a16:creationId xmlns="" xmlns:a16="http://schemas.microsoft.com/office/drawing/2014/main" id="{CC2CD62C-B1BC-47FB-8565-D13C267AD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47FC139F-45D0-4C95-9404-6BB167C28D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8287" y="997479"/>
            <a:ext cx="8478838" cy="40798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Etude</a:t>
            </a:r>
            <a:r>
              <a:rPr lang="de-CH" dirty="0"/>
              <a:t>, </a:t>
            </a:r>
            <a:r>
              <a:rPr lang="de-CH" dirty="0" err="1"/>
              <a:t>appel</a:t>
            </a:r>
            <a:r>
              <a:rPr lang="de-CH" dirty="0"/>
              <a:t> </a:t>
            </a:r>
            <a:r>
              <a:rPr lang="de-CH" dirty="0" err="1"/>
              <a:t>d’offres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«exemple </a:t>
            </a:r>
            <a:r>
              <a:rPr lang="de-CH" sz="2400" dirty="0" err="1"/>
              <a:t>pratique</a:t>
            </a:r>
            <a:r>
              <a:rPr lang="de-CH" sz="2400" dirty="0"/>
              <a:t>»</a:t>
            </a:r>
            <a:br>
              <a:rPr lang="de-CH" sz="2400" dirty="0"/>
            </a:br>
            <a:r>
              <a:rPr lang="de-CH" sz="2400" dirty="0" err="1"/>
              <a:t>appel</a:t>
            </a:r>
            <a:r>
              <a:rPr lang="de-CH" sz="2400" dirty="0"/>
              <a:t> </a:t>
            </a:r>
            <a:r>
              <a:rPr lang="de-CH" sz="2400" dirty="0" err="1"/>
              <a:t>d’offres</a:t>
            </a:r>
            <a:r>
              <a:rPr lang="de-CH" sz="2400" dirty="0"/>
              <a:t> </a:t>
            </a:r>
            <a:r>
              <a:rPr lang="de-CH" sz="2400" dirty="0" err="1"/>
              <a:t>pour</a:t>
            </a:r>
            <a:r>
              <a:rPr lang="de-CH" sz="2400" dirty="0"/>
              <a:t> </a:t>
            </a:r>
            <a:br>
              <a:rPr lang="de-CH" sz="2400" dirty="0"/>
            </a:br>
            <a:r>
              <a:rPr lang="de-CH" sz="2400" dirty="0" err="1"/>
              <a:t>une</a:t>
            </a:r>
            <a:r>
              <a:rPr lang="de-CH" sz="2400" dirty="0"/>
              <a:t> </a:t>
            </a:r>
            <a:r>
              <a:rPr lang="de-CH" sz="2400" dirty="0" err="1"/>
              <a:t>vanne</a:t>
            </a:r>
            <a:r>
              <a:rPr lang="de-CH" sz="2400" dirty="0"/>
              <a:t>, «</a:t>
            </a:r>
            <a:r>
              <a:rPr lang="de-CH" sz="2400" dirty="0" err="1"/>
              <a:t>commande</a:t>
            </a:r>
            <a:r>
              <a:rPr lang="de-CH" sz="2400" dirty="0"/>
              <a:t>» </a:t>
            </a:r>
            <a:br>
              <a:rPr lang="de-CH" sz="2400" dirty="0"/>
            </a:br>
            <a:r>
              <a:rPr lang="de-CH" sz="2400" dirty="0" err="1"/>
              <a:t>chez</a:t>
            </a:r>
            <a:r>
              <a:rPr lang="de-CH" sz="2400" dirty="0"/>
              <a:t> le </a:t>
            </a:r>
            <a:r>
              <a:rPr lang="de-CH" sz="2400" dirty="0" err="1"/>
              <a:t>fournisseur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>
                <a:sym typeface="Wingdings" panose="05000000000000000000" pitchFamily="2" charset="2"/>
              </a:rPr>
              <a:t> </a:t>
            </a:r>
            <a:r>
              <a:rPr lang="de-CH" sz="2400" dirty="0" err="1">
                <a:sym typeface="Wingdings" panose="05000000000000000000" pitchFamily="2" charset="2"/>
              </a:rPr>
              <a:t>Amateurisme</a:t>
            </a:r>
            <a:r>
              <a:rPr lang="de-CH" sz="2400" dirty="0">
                <a:sym typeface="Wingdings" panose="05000000000000000000" pitchFamily="2" charset="2"/>
              </a:rPr>
              <a:t> du 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 err="1">
                <a:sym typeface="Wingdings" panose="05000000000000000000" pitchFamily="2" charset="2"/>
              </a:rPr>
              <a:t>concepteur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selon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lequel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 err="1">
                <a:sym typeface="Wingdings" panose="05000000000000000000" pitchFamily="2" charset="2"/>
              </a:rPr>
              <a:t>l’entrepreneur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«</a:t>
            </a:r>
            <a:r>
              <a:rPr lang="de-CH" sz="2400" dirty="0" err="1">
                <a:sym typeface="Wingdings" panose="05000000000000000000" pitchFamily="2" charset="2"/>
              </a:rPr>
              <a:t>sait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comment</a:t>
            </a:r>
            <a:r>
              <a:rPr lang="de-CH" sz="2400" dirty="0">
                <a:sym typeface="Wingdings" panose="05000000000000000000" pitchFamily="2" charset="2"/>
              </a:rPr>
              <a:t> faire»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25605" name="Picture 2">
            <a:extLst>
              <a:ext uri="{FF2B5EF4-FFF2-40B4-BE49-F238E27FC236}">
                <a16:creationId xmlns="" xmlns:a16="http://schemas.microsoft.com/office/drawing/2014/main" id="{7093870B-DFFB-4F83-958F-1E0B9774F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3" y="1537229"/>
            <a:ext cx="4964113" cy="126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="" xmlns:a16="http://schemas.microsoft.com/office/drawing/2014/main" id="{5DE52517-E3BA-48B6-8F46-3BCBEB1ED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2795325"/>
            <a:ext cx="1441450" cy="53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="" xmlns:a16="http://schemas.microsoft.com/office/drawing/2014/main" id="{04A684DB-E17F-4D70-B5ED-1A48C0B04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3" y="3458104"/>
            <a:ext cx="4248150" cy="1551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8" name="Datumsplatzhalter 3">
            <a:extLst>
              <a:ext uri="{FF2B5EF4-FFF2-40B4-BE49-F238E27FC236}">
                <a16:creationId xmlns="" xmlns:a16="http://schemas.microsoft.com/office/drawing/2014/main" id="{B245BE4E-E640-4217-9945-FFFE251B68C6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9A01D1C2-4A40-409B-9F76-54CAE2A19EED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124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3D25B6F7-7338-4C31-8559-B160F59EEB2D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6627" name="Titel 1">
            <a:extLst>
              <a:ext uri="{FF2B5EF4-FFF2-40B4-BE49-F238E27FC236}">
                <a16:creationId xmlns="" xmlns:a16="http://schemas.microsoft.com/office/drawing/2014/main" id="{53B57065-89B0-46BC-84AF-6C88EC89C9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3218A92D-43D5-473D-B7E5-339B68D17F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Etude</a:t>
            </a:r>
            <a:r>
              <a:rPr lang="de-CH" dirty="0"/>
              <a:t>, </a:t>
            </a:r>
            <a:r>
              <a:rPr lang="de-CH" dirty="0" err="1"/>
              <a:t>appel</a:t>
            </a:r>
            <a:r>
              <a:rPr lang="de-CH" dirty="0"/>
              <a:t> </a:t>
            </a:r>
            <a:r>
              <a:rPr lang="de-CH" dirty="0" err="1"/>
              <a:t>d’offres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Test complet de </a:t>
            </a:r>
            <a:r>
              <a:rPr lang="de-CH" sz="2400" dirty="0" err="1"/>
              <a:t>performance</a:t>
            </a:r>
            <a:r>
              <a:rPr lang="de-CH" sz="2400" dirty="0"/>
              <a:t> de la </a:t>
            </a:r>
            <a:r>
              <a:rPr lang="de-CH" sz="2400" dirty="0" err="1"/>
              <a:t>vanne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 et de </a:t>
            </a:r>
            <a:r>
              <a:rPr lang="de-CH" sz="2400" dirty="0" err="1"/>
              <a:t>l’installation</a:t>
            </a:r>
            <a:r>
              <a:rPr lang="de-CH" sz="2400" dirty="0"/>
              <a:t> </a:t>
            </a:r>
            <a:r>
              <a:rPr lang="de-CH" sz="2400" dirty="0" err="1"/>
              <a:t>connexe</a:t>
            </a:r>
            <a:r>
              <a:rPr lang="de-CH" sz="2400" dirty="0"/>
              <a:t> (</a:t>
            </a:r>
            <a:r>
              <a:rPr lang="de-CH" sz="2400" dirty="0" err="1"/>
              <a:t>surtout</a:t>
            </a:r>
            <a:r>
              <a:rPr lang="de-CH" sz="2400" dirty="0"/>
              <a:t> </a:t>
            </a:r>
            <a:br>
              <a:rPr lang="de-CH" sz="2400" dirty="0"/>
            </a:br>
            <a:r>
              <a:rPr lang="de-CH" sz="2400" dirty="0" err="1"/>
              <a:t>pour</a:t>
            </a:r>
            <a:r>
              <a:rPr lang="de-CH" sz="2400" dirty="0"/>
              <a:t> </a:t>
            </a:r>
            <a:r>
              <a:rPr lang="de-CH" sz="2400" dirty="0" err="1"/>
              <a:t>les</a:t>
            </a:r>
            <a:r>
              <a:rPr lang="de-CH" sz="2400" dirty="0"/>
              <a:t> </a:t>
            </a:r>
            <a:r>
              <a:rPr lang="de-CH" sz="2400" dirty="0" err="1"/>
              <a:t>ouvrages</a:t>
            </a:r>
            <a:r>
              <a:rPr lang="de-CH" sz="2400" dirty="0"/>
              <a:t> </a:t>
            </a:r>
            <a:r>
              <a:rPr lang="de-CH" sz="2400" dirty="0" err="1"/>
              <a:t>importants</a:t>
            </a:r>
            <a:r>
              <a:rPr lang="de-CH" sz="2400" dirty="0"/>
              <a:t>):</a:t>
            </a:r>
            <a:br>
              <a:rPr lang="de-CH" sz="2400" dirty="0"/>
            </a:br>
            <a:r>
              <a:rPr lang="de-CH" sz="2400" dirty="0"/>
              <a:t>a.) </a:t>
            </a:r>
            <a:r>
              <a:rPr lang="de-CH" sz="2400" dirty="0" err="1"/>
              <a:t>conforme</a:t>
            </a:r>
            <a:r>
              <a:rPr lang="de-CH" sz="2400" dirty="0"/>
              <a:t> </a:t>
            </a:r>
            <a:r>
              <a:rPr lang="de-CH" sz="2400" dirty="0" err="1"/>
              <a:t>aux</a:t>
            </a:r>
            <a:r>
              <a:rPr lang="de-CH" sz="2400" dirty="0"/>
              <a:t> </a:t>
            </a:r>
            <a:r>
              <a:rPr lang="de-CH" sz="2400" dirty="0" err="1"/>
              <a:t>valeurs</a:t>
            </a:r>
            <a:r>
              <a:rPr lang="de-CH" sz="2400" dirty="0"/>
              <a:t> du </a:t>
            </a:r>
            <a:r>
              <a:rPr lang="de-CH" sz="2400" dirty="0" err="1"/>
              <a:t>projet</a:t>
            </a:r>
            <a:r>
              <a:rPr lang="de-CH" sz="2400" dirty="0"/>
              <a:t>?</a:t>
            </a:r>
            <a:br>
              <a:rPr lang="de-CH" sz="2400" dirty="0"/>
            </a:br>
            <a:r>
              <a:rPr lang="de-CH" sz="2400" dirty="0"/>
              <a:t>b.) </a:t>
            </a:r>
            <a:r>
              <a:rPr lang="de-CH" sz="2400" dirty="0" err="1"/>
              <a:t>sécurité</a:t>
            </a:r>
            <a:r>
              <a:rPr lang="de-CH" sz="2400" dirty="0"/>
              <a:t> </a:t>
            </a:r>
            <a:r>
              <a:rPr lang="de-CH" sz="2400" dirty="0" err="1"/>
              <a:t>d’exploitation</a:t>
            </a:r>
            <a:r>
              <a:rPr lang="de-CH" sz="2400" dirty="0"/>
              <a:t> ok?</a:t>
            </a:r>
            <a:br>
              <a:rPr lang="de-CH" sz="2400" dirty="0"/>
            </a:br>
            <a:r>
              <a:rPr lang="de-CH" sz="2400" dirty="0"/>
              <a:t>      (-&gt; </a:t>
            </a:r>
            <a:r>
              <a:rPr lang="de-CH" sz="2400" dirty="0" err="1"/>
              <a:t>scénarios</a:t>
            </a:r>
            <a:r>
              <a:rPr lang="de-CH" sz="2400" dirty="0"/>
              <a:t> de </a:t>
            </a:r>
            <a:r>
              <a:rPr lang="de-CH" sz="2400" dirty="0" err="1"/>
              <a:t>dérangement</a:t>
            </a:r>
            <a:r>
              <a:rPr lang="de-CH" sz="2400" dirty="0"/>
              <a:t>)</a:t>
            </a:r>
            <a:br>
              <a:rPr lang="de-CH" sz="2400" dirty="0"/>
            </a:br>
            <a:r>
              <a:rPr lang="de-CH" sz="2400" dirty="0"/>
              <a:t>c.) </a:t>
            </a:r>
            <a:r>
              <a:rPr lang="de-CH" sz="2400" dirty="0" err="1"/>
              <a:t>technique</a:t>
            </a:r>
            <a:r>
              <a:rPr lang="de-CH" sz="2400" dirty="0"/>
              <a:t> </a:t>
            </a:r>
            <a:r>
              <a:rPr lang="de-CH" sz="2400" dirty="0" err="1"/>
              <a:t>fonctionnelle</a:t>
            </a:r>
            <a:r>
              <a:rPr lang="de-CH" sz="2400" dirty="0"/>
              <a:t>?</a:t>
            </a:r>
            <a:br>
              <a:rPr lang="de-CH" sz="2400" dirty="0"/>
            </a:br>
            <a:r>
              <a:rPr lang="de-CH" sz="2400" dirty="0"/>
              <a:t>      (p. ex. </a:t>
            </a:r>
            <a:r>
              <a:rPr lang="de-CH" sz="2400" dirty="0" err="1"/>
              <a:t>installation</a:t>
            </a:r>
            <a:r>
              <a:rPr lang="de-CH" sz="2400" dirty="0"/>
              <a:t> MCR, </a:t>
            </a:r>
            <a:r>
              <a:rPr lang="de-CH" sz="2400" dirty="0" err="1"/>
              <a:t>télégestion</a:t>
            </a:r>
            <a:r>
              <a:rPr lang="de-CH" sz="2400" dirty="0"/>
              <a:t>)</a:t>
            </a:r>
            <a:br>
              <a:rPr lang="de-CH" sz="2400" dirty="0"/>
            </a:br>
            <a:r>
              <a:rPr lang="de-CH" sz="2400" dirty="0"/>
              <a:t>d.) </a:t>
            </a:r>
            <a:r>
              <a:rPr lang="de-CH" sz="2400" dirty="0" err="1"/>
              <a:t>synergie</a:t>
            </a:r>
            <a:r>
              <a:rPr lang="de-CH" sz="2400" dirty="0"/>
              <a:t>: </a:t>
            </a:r>
            <a:r>
              <a:rPr lang="de-CH" sz="2400" dirty="0" err="1"/>
              <a:t>intégration</a:t>
            </a:r>
            <a:r>
              <a:rPr lang="de-CH" sz="2400" dirty="0"/>
              <a:t> de </a:t>
            </a:r>
            <a:r>
              <a:rPr lang="de-CH" sz="2400" dirty="0" err="1"/>
              <a:t>l’exploitant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(</a:t>
            </a:r>
            <a:r>
              <a:rPr lang="de-CH" sz="2400" dirty="0" err="1"/>
              <a:t>connaisseur</a:t>
            </a:r>
            <a:r>
              <a:rPr lang="de-CH" sz="2400" dirty="0"/>
              <a:t> de </a:t>
            </a:r>
            <a:r>
              <a:rPr lang="de-CH" sz="2400" dirty="0" err="1"/>
              <a:t>l’installation</a:t>
            </a:r>
            <a:r>
              <a:rPr lang="de-CH" sz="2400" dirty="0"/>
              <a:t>)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26629" name="Picture 2">
            <a:extLst>
              <a:ext uri="{FF2B5EF4-FFF2-40B4-BE49-F238E27FC236}">
                <a16:creationId xmlns="" xmlns:a16="http://schemas.microsoft.com/office/drawing/2014/main" id="{2D35D8F2-A5CE-4337-AE80-ACA2EE87E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3" y="1057011"/>
            <a:ext cx="1979613" cy="144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3">
            <a:extLst>
              <a:ext uri="{FF2B5EF4-FFF2-40B4-BE49-F238E27FC236}">
                <a16:creationId xmlns="" xmlns:a16="http://schemas.microsoft.com/office/drawing/2014/main" id="{733B625F-BDA7-482F-8F92-B0DB878C3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703" y="2618053"/>
            <a:ext cx="2011363" cy="199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Datumsplatzhalter 3">
            <a:extLst>
              <a:ext uri="{FF2B5EF4-FFF2-40B4-BE49-F238E27FC236}">
                <a16:creationId xmlns="" xmlns:a16="http://schemas.microsoft.com/office/drawing/2014/main" id="{A98255BD-8E47-4157-91F7-A125F7B1F056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D6958E90-8808-45B8-8386-BEAA388DDF7E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9759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61F0F474-2EF6-4005-B320-7AC1CD318EB6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651" name="Titel 1">
            <a:extLst>
              <a:ext uri="{FF2B5EF4-FFF2-40B4-BE49-F238E27FC236}">
                <a16:creationId xmlns="" xmlns:a16="http://schemas.microsoft.com/office/drawing/2014/main" id="{898BA951-F227-49DB-99DD-2E9E547BB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ACF38C0D-C478-42D5-A6FA-7252C07958F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2" y="997479"/>
            <a:ext cx="8497888" cy="407987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3000" dirty="0"/>
              <a:t>Installation </a:t>
            </a:r>
            <a:r>
              <a:rPr lang="de-CH" sz="3000" dirty="0" err="1"/>
              <a:t>d’eau</a:t>
            </a:r>
            <a:r>
              <a:rPr lang="de-CH" sz="3000" dirty="0"/>
              <a:t> </a:t>
            </a:r>
            <a:r>
              <a:rPr lang="de-CH" sz="3000" dirty="0" err="1"/>
              <a:t>d’extinction</a:t>
            </a:r>
            <a:r>
              <a:rPr lang="de-CH" sz="3000" dirty="0"/>
              <a:t>/</a:t>
            </a:r>
            <a:r>
              <a:rPr lang="de-CH" sz="3000" dirty="0" err="1"/>
              <a:t>réducteurs</a:t>
            </a:r>
            <a:r>
              <a:rPr lang="de-CH" sz="3000" dirty="0"/>
              <a:t> de </a:t>
            </a:r>
            <a:r>
              <a:rPr lang="de-CH" sz="3000" dirty="0" err="1"/>
              <a:t>pression</a:t>
            </a:r>
            <a:endParaRPr lang="de-CH" sz="30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sz="2400" dirty="0">
              <a:sym typeface="Wingdings" panose="05000000000000000000" pitchFamily="2" charset="2"/>
            </a:endParaRP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>
                <a:sym typeface="Wingdings" panose="05000000000000000000" pitchFamily="2" charset="2"/>
              </a:rPr>
              <a:t>P. ex. </a:t>
            </a:r>
            <a:r>
              <a:rPr lang="de-CH" sz="2400" dirty="0" err="1">
                <a:sym typeface="Wingdings" panose="05000000000000000000" pitchFamily="2" charset="2"/>
              </a:rPr>
              <a:t>réducteur</a:t>
            </a:r>
            <a:r>
              <a:rPr lang="de-CH" sz="2400" dirty="0">
                <a:sym typeface="Wingdings" panose="05000000000000000000" pitchFamily="2" charset="2"/>
              </a:rPr>
              <a:t> de </a:t>
            </a:r>
            <a:r>
              <a:rPr lang="de-CH" sz="2400" dirty="0" err="1">
                <a:sym typeface="Wingdings" panose="05000000000000000000" pitchFamily="2" charset="2"/>
              </a:rPr>
              <a:t>pression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sur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conduite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d’extinction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hors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eau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u="sng" dirty="0" err="1">
                <a:sym typeface="Wingdings" panose="05000000000000000000" pitchFamily="2" charset="2"/>
              </a:rPr>
              <a:t>Problèmes</a:t>
            </a:r>
            <a:r>
              <a:rPr lang="de-CH" sz="2400" u="sng" dirty="0">
                <a:sym typeface="Wingdings" panose="05000000000000000000" pitchFamily="2" charset="2"/>
              </a:rPr>
              <a:t>: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a.) </a:t>
            </a:r>
            <a:r>
              <a:rPr lang="de-CH" sz="2400" dirty="0" err="1">
                <a:sym typeface="Wingdings" panose="05000000000000000000" pitchFamily="2" charset="2"/>
              </a:rPr>
              <a:t>vanne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quasiment</a:t>
            </a:r>
            <a:r>
              <a:rPr lang="de-CH" sz="2400" dirty="0">
                <a:sym typeface="Wingdings" panose="05000000000000000000" pitchFamily="2" charset="2"/>
              </a:rPr>
              <a:t> «</a:t>
            </a:r>
            <a:r>
              <a:rPr lang="de-CH" sz="2400" dirty="0" err="1">
                <a:sym typeface="Wingdings" panose="05000000000000000000" pitchFamily="2" charset="2"/>
              </a:rPr>
              <a:t>toujours</a:t>
            </a:r>
            <a:r>
              <a:rPr lang="de-CH" sz="2400" dirty="0">
                <a:sym typeface="Wingdings" panose="05000000000000000000" pitchFamily="2" charset="2"/>
              </a:rPr>
              <a:t>» à sec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b.) «</a:t>
            </a:r>
            <a:r>
              <a:rPr lang="de-CH" sz="2400" dirty="0" err="1">
                <a:sym typeface="Wingdings" panose="05000000000000000000" pitchFamily="2" charset="2"/>
              </a:rPr>
              <a:t>fonctionnement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immédiat</a:t>
            </a:r>
            <a:r>
              <a:rPr lang="de-CH" sz="2400" dirty="0">
                <a:sym typeface="Wingdings" panose="05000000000000000000" pitchFamily="2" charset="2"/>
              </a:rPr>
              <a:t> et </a:t>
            </a:r>
            <a:r>
              <a:rPr lang="de-CH" sz="2400" dirty="0" err="1">
                <a:sym typeface="Wingdings" panose="05000000000000000000" pitchFamily="2" charset="2"/>
              </a:rPr>
              <a:t>fiable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      à 200% en </a:t>
            </a:r>
            <a:r>
              <a:rPr lang="de-CH" sz="2400" dirty="0" err="1">
                <a:sym typeface="Wingdings" panose="05000000000000000000" pitchFamily="2" charset="2"/>
              </a:rPr>
              <a:t>cas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d’urgence</a:t>
            </a:r>
            <a:r>
              <a:rPr lang="de-CH" sz="2400" dirty="0">
                <a:sym typeface="Wingdings" panose="05000000000000000000" pitchFamily="2" charset="2"/>
              </a:rPr>
              <a:t>»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c.) </a:t>
            </a:r>
            <a:r>
              <a:rPr lang="de-CH" sz="2400" dirty="0" err="1">
                <a:sym typeface="Wingdings" panose="05000000000000000000" pitchFamily="2" charset="2"/>
              </a:rPr>
              <a:t>selon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les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cas</a:t>
            </a:r>
            <a:r>
              <a:rPr lang="de-CH" sz="2400" dirty="0">
                <a:sym typeface="Wingdings" panose="05000000000000000000" pitchFamily="2" charset="2"/>
              </a:rPr>
              <a:t>: </a:t>
            </a:r>
            <a:r>
              <a:rPr lang="de-CH" sz="2400" dirty="0" err="1">
                <a:sym typeface="Wingdings" panose="05000000000000000000" pitchFamily="2" charset="2"/>
              </a:rPr>
              <a:t>eau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chargée</a:t>
            </a:r>
            <a:r>
              <a:rPr lang="de-CH" sz="2400" dirty="0">
                <a:sym typeface="Wingdings" panose="05000000000000000000" pitchFamily="2" charset="2"/>
              </a:rPr>
              <a:t> de </a:t>
            </a:r>
            <a:r>
              <a:rPr lang="de-CH" sz="2400" dirty="0" err="1">
                <a:sym typeface="Wingdings" panose="05000000000000000000" pitchFamily="2" charset="2"/>
              </a:rPr>
              <a:t>particules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     (</a:t>
            </a:r>
            <a:r>
              <a:rPr lang="de-CH" sz="2400" dirty="0" err="1">
                <a:sym typeface="Wingdings" panose="05000000000000000000" pitchFamily="2" charset="2"/>
              </a:rPr>
              <a:t>eau</a:t>
            </a:r>
            <a:r>
              <a:rPr lang="de-CH" sz="2400" dirty="0">
                <a:sym typeface="Wingdings" panose="05000000000000000000" pitchFamily="2" charset="2"/>
              </a:rPr>
              <a:t> sanitaire) / </a:t>
            </a:r>
            <a:r>
              <a:rPr lang="de-CH" sz="2400" dirty="0" err="1">
                <a:sym typeface="Wingdings" panose="05000000000000000000" pitchFamily="2" charset="2"/>
              </a:rPr>
              <a:t>év</a:t>
            </a:r>
            <a:r>
              <a:rPr lang="de-CH" sz="2400" dirty="0">
                <a:sym typeface="Wingdings" panose="05000000000000000000" pitchFamily="2" charset="2"/>
              </a:rPr>
              <a:t>.  </a:t>
            </a:r>
            <a:r>
              <a:rPr lang="de-CH" sz="2400" dirty="0" err="1">
                <a:sym typeface="Wingdings" panose="05000000000000000000" pitchFamily="2" charset="2"/>
              </a:rPr>
              <a:t>gel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d.) </a:t>
            </a:r>
            <a:r>
              <a:rPr lang="de-CH" sz="2400" dirty="0" err="1">
                <a:sym typeface="Wingdings" panose="05000000000000000000" pitchFamily="2" charset="2"/>
              </a:rPr>
              <a:t>contraintes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résultant</a:t>
            </a:r>
            <a:r>
              <a:rPr lang="de-CH" sz="2400" dirty="0">
                <a:sym typeface="Wingdings" panose="05000000000000000000" pitchFamily="2" charset="2"/>
              </a:rPr>
              <a:t> de la </a:t>
            </a:r>
            <a:r>
              <a:rPr lang="de-CH" sz="2400" dirty="0" err="1">
                <a:sym typeface="Wingdings" panose="05000000000000000000" pitchFamily="2" charset="2"/>
              </a:rPr>
              <a:t>mise</a:t>
            </a:r>
            <a:r>
              <a:rPr lang="de-CH" sz="2400" dirty="0">
                <a:sym typeface="Wingdings" panose="05000000000000000000" pitchFamily="2" charset="2"/>
              </a:rPr>
              <a:t> en </a:t>
            </a:r>
            <a:r>
              <a:rPr lang="de-CH" sz="2400" dirty="0" err="1">
                <a:sym typeface="Wingdings" panose="05000000000000000000" pitchFamily="2" charset="2"/>
              </a:rPr>
              <a:t>eau</a:t>
            </a:r>
            <a:r>
              <a:rPr lang="de-CH" sz="2400" dirty="0">
                <a:sym typeface="Wingdings" panose="05000000000000000000" pitchFamily="2" charset="2"/>
              </a:rPr>
              <a:t>, 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      </a:t>
            </a:r>
            <a:r>
              <a:rPr lang="de-CH" sz="2400" dirty="0" err="1">
                <a:sym typeface="Wingdings" panose="05000000000000000000" pitchFamily="2" charset="2"/>
              </a:rPr>
              <a:t>pression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d’alimentation</a:t>
            </a:r>
            <a:r>
              <a:rPr lang="de-CH" sz="2400" dirty="0">
                <a:sym typeface="Wingdings" panose="05000000000000000000" pitchFamily="2" charset="2"/>
              </a:rPr>
              <a:t> variable, </a:t>
            </a:r>
            <a:r>
              <a:rPr lang="de-CH" sz="2400" dirty="0" err="1">
                <a:sym typeface="Wingdings" panose="05000000000000000000" pitchFamily="2" charset="2"/>
              </a:rPr>
              <a:t>soutirage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fortement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      variable / stress + </a:t>
            </a:r>
            <a:r>
              <a:rPr lang="de-CH" sz="2400" dirty="0" err="1">
                <a:sym typeface="Wingdings" panose="05000000000000000000" pitchFamily="2" charset="2"/>
              </a:rPr>
              <a:t>nervosité</a:t>
            </a:r>
            <a:r>
              <a:rPr lang="de-CH" sz="2400" dirty="0">
                <a:sym typeface="Wingdings" panose="05000000000000000000" pitchFamily="2" charset="2"/>
              </a:rPr>
              <a:t> des </a:t>
            </a:r>
            <a:r>
              <a:rPr lang="de-CH" sz="2400" dirty="0" err="1">
                <a:sym typeface="Wingdings" panose="05000000000000000000" pitchFamily="2" charset="2"/>
              </a:rPr>
              <a:t>opérateurs</a:t>
            </a:r>
            <a:r>
              <a:rPr lang="de-CH" sz="2400" dirty="0">
                <a:sym typeface="Wingdings" panose="05000000000000000000" pitchFamily="2" charset="2"/>
              </a:rPr>
              <a:t> !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27653" name="Picture 2">
            <a:extLst>
              <a:ext uri="{FF2B5EF4-FFF2-40B4-BE49-F238E27FC236}">
                <a16:creationId xmlns="" xmlns:a16="http://schemas.microsoft.com/office/drawing/2014/main" id="{E33CCB49-72DE-450D-A28B-45152A38E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467240"/>
            <a:ext cx="26225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Datumsplatzhalter 3">
            <a:extLst>
              <a:ext uri="{FF2B5EF4-FFF2-40B4-BE49-F238E27FC236}">
                <a16:creationId xmlns="" xmlns:a16="http://schemas.microsoft.com/office/drawing/2014/main" id="{7DC3C8AD-39DA-45CF-A27A-802F3218FC2A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295A25AD-7D58-458F-88DC-0CEE5B042502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15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99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EF21866-A982-4680-8986-F77FBD122A96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8675" name="Titel 1">
            <a:extLst>
              <a:ext uri="{FF2B5EF4-FFF2-40B4-BE49-F238E27FC236}">
                <a16:creationId xmlns="" xmlns:a16="http://schemas.microsoft.com/office/drawing/2014/main" id="{DB376F1B-3892-4A7E-9889-B44CBB7603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B4FA3BFD-C71E-4B19-9470-DD3FE4EA3DB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5" y="997479"/>
            <a:ext cx="8497887" cy="407987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sz="3000" dirty="0"/>
              <a:t>Installation </a:t>
            </a:r>
            <a:r>
              <a:rPr lang="de-CH" sz="3000" dirty="0" err="1"/>
              <a:t>d’eau</a:t>
            </a:r>
            <a:r>
              <a:rPr lang="de-CH" sz="3000" dirty="0"/>
              <a:t> </a:t>
            </a:r>
            <a:r>
              <a:rPr lang="de-CH" sz="3000" dirty="0" err="1"/>
              <a:t>d’extinction</a:t>
            </a:r>
            <a:r>
              <a:rPr lang="de-CH" sz="3000" dirty="0"/>
              <a:t>/</a:t>
            </a:r>
            <a:r>
              <a:rPr lang="de-CH" sz="3000" dirty="0" err="1"/>
              <a:t>réducteurs</a:t>
            </a:r>
            <a:r>
              <a:rPr lang="de-CH" sz="3000" dirty="0"/>
              <a:t> de </a:t>
            </a:r>
            <a:r>
              <a:rPr lang="de-CH" sz="3000" dirty="0" err="1"/>
              <a:t>pression</a:t>
            </a:r>
            <a:endParaRPr lang="de-CH" sz="30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>
                <a:sym typeface="Wingdings" panose="05000000000000000000" pitchFamily="2" charset="2"/>
              </a:rPr>
              <a:t>P. ex. </a:t>
            </a:r>
            <a:r>
              <a:rPr lang="de-CH" sz="2400" dirty="0" err="1">
                <a:sym typeface="Wingdings" panose="05000000000000000000" pitchFamily="2" charset="2"/>
              </a:rPr>
              <a:t>réducteur</a:t>
            </a:r>
            <a:r>
              <a:rPr lang="de-CH" sz="2400" dirty="0">
                <a:sym typeface="Wingdings" panose="05000000000000000000" pitchFamily="2" charset="2"/>
              </a:rPr>
              <a:t> de </a:t>
            </a:r>
            <a:r>
              <a:rPr lang="de-CH" sz="2400" dirty="0" err="1">
                <a:sym typeface="Wingdings" panose="05000000000000000000" pitchFamily="2" charset="2"/>
              </a:rPr>
              <a:t>pression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sur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conduite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 err="1">
                <a:sym typeface="Wingdings" panose="05000000000000000000" pitchFamily="2" charset="2"/>
              </a:rPr>
              <a:t>d’extinction</a:t>
            </a:r>
            <a:r>
              <a:rPr lang="de-CH" sz="2400" dirty="0">
                <a:sym typeface="Wingdings" panose="05000000000000000000" pitchFamily="2" charset="2"/>
              </a:rPr>
              <a:t> en </a:t>
            </a:r>
            <a:r>
              <a:rPr lang="de-CH" sz="2400" dirty="0" err="1">
                <a:sym typeface="Wingdings" panose="05000000000000000000" pitchFamily="2" charset="2"/>
              </a:rPr>
              <a:t>eau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u="sng" dirty="0" err="1">
                <a:sym typeface="Wingdings" panose="05000000000000000000" pitchFamily="2" charset="2"/>
              </a:rPr>
              <a:t>Problèmes</a:t>
            </a:r>
            <a:r>
              <a:rPr lang="de-CH" sz="2400" u="sng" dirty="0">
                <a:sym typeface="Wingdings" panose="05000000000000000000" pitchFamily="2" charset="2"/>
              </a:rPr>
              <a:t>: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a.) </a:t>
            </a:r>
            <a:r>
              <a:rPr lang="de-CH" sz="2400" dirty="0" err="1">
                <a:sym typeface="Wingdings" panose="05000000000000000000" pitchFamily="2" charset="2"/>
              </a:rPr>
              <a:t>vanne</a:t>
            </a:r>
            <a:r>
              <a:rPr lang="de-CH" sz="2400" dirty="0">
                <a:sym typeface="Wingdings" panose="05000000000000000000" pitchFamily="2" charset="2"/>
              </a:rPr>
              <a:t> en </a:t>
            </a:r>
            <a:r>
              <a:rPr lang="de-CH" sz="2400" dirty="0" err="1">
                <a:sym typeface="Wingdings" panose="05000000000000000000" pitchFamily="2" charset="2"/>
              </a:rPr>
              <a:t>service</a:t>
            </a:r>
            <a:r>
              <a:rPr lang="de-CH" sz="2400" dirty="0">
                <a:sym typeface="Wingdings" panose="05000000000000000000" pitchFamily="2" charset="2"/>
              </a:rPr>
              <a:t>, </a:t>
            </a:r>
            <a:r>
              <a:rPr lang="de-CH" sz="2400" dirty="0" err="1">
                <a:sym typeface="Wingdings" panose="05000000000000000000" pitchFamily="2" charset="2"/>
              </a:rPr>
              <a:t>fonctionnement</a:t>
            </a:r>
            <a:r>
              <a:rPr lang="de-CH" sz="2400" dirty="0">
                <a:sym typeface="Wingdings" panose="05000000000000000000" pitchFamily="2" charset="2"/>
              </a:rPr>
              <a:t> quasi </a:t>
            </a:r>
            <a:r>
              <a:rPr lang="de-CH" sz="2400" dirty="0" err="1">
                <a:sym typeface="Wingdings" panose="05000000000000000000" pitchFamily="2" charset="2"/>
              </a:rPr>
              <a:t>nul</a:t>
            </a:r>
            <a:r>
              <a:rPr lang="de-CH" sz="2400" dirty="0">
                <a:sym typeface="Wingdings" panose="05000000000000000000" pitchFamily="2" charset="2"/>
              </a:rPr>
              <a:t>;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      </a:t>
            </a:r>
            <a:r>
              <a:rPr lang="de-CH" sz="2400" dirty="0" err="1">
                <a:sym typeface="Wingdings" panose="05000000000000000000" pitchFamily="2" charset="2"/>
              </a:rPr>
              <a:t>performance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élevée</a:t>
            </a:r>
            <a:r>
              <a:rPr lang="de-CH" sz="2400" dirty="0">
                <a:sym typeface="Wingdings" panose="05000000000000000000" pitchFamily="2" charset="2"/>
              </a:rPr>
              <a:t> en </a:t>
            </a:r>
            <a:r>
              <a:rPr lang="de-CH" sz="2400" dirty="0" err="1">
                <a:sym typeface="Wingdings" panose="05000000000000000000" pitchFamily="2" charset="2"/>
              </a:rPr>
              <a:t>cas</a:t>
            </a:r>
            <a:r>
              <a:rPr lang="de-CH" sz="2400" dirty="0">
                <a:sym typeface="Wingdings" panose="05000000000000000000" pitchFamily="2" charset="2"/>
              </a:rPr>
              <a:t> de </a:t>
            </a:r>
            <a:r>
              <a:rPr lang="de-CH" sz="2400" dirty="0" err="1">
                <a:sym typeface="Wingdings" panose="05000000000000000000" pitchFamily="2" charset="2"/>
              </a:rPr>
              <a:t>sinistre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b.) </a:t>
            </a:r>
            <a:r>
              <a:rPr lang="de-CH" sz="2400" dirty="0" err="1">
                <a:sym typeface="Wingdings" panose="05000000000000000000" pitchFamily="2" charset="2"/>
              </a:rPr>
              <a:t>longues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phases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d’arrêt</a:t>
            </a:r>
            <a:r>
              <a:rPr lang="de-CH" sz="2400" dirty="0">
                <a:sym typeface="Wingdings" panose="05000000000000000000" pitchFamily="2" charset="2"/>
              </a:rPr>
              <a:t> possibles, 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     «</a:t>
            </a:r>
            <a:r>
              <a:rPr lang="de-CH" sz="2400" dirty="0" err="1">
                <a:sym typeface="Wingdings" panose="05000000000000000000" pitchFamily="2" charset="2"/>
              </a:rPr>
              <a:t>dérive</a:t>
            </a:r>
            <a:r>
              <a:rPr lang="de-CH" sz="2400" dirty="0">
                <a:sym typeface="Wingdings" panose="05000000000000000000" pitchFamily="2" charset="2"/>
              </a:rPr>
              <a:t>» du </a:t>
            </a:r>
            <a:r>
              <a:rPr lang="de-CH" sz="2400" dirty="0" err="1">
                <a:sym typeface="Wingdings" panose="05000000000000000000" pitchFamily="2" charset="2"/>
              </a:rPr>
              <a:t>réducteur</a:t>
            </a:r>
            <a:r>
              <a:rPr lang="de-CH" sz="2400" dirty="0">
                <a:sym typeface="Wingdings" panose="05000000000000000000" pitchFamily="2" charset="2"/>
              </a:rPr>
              <a:t> de </a:t>
            </a:r>
            <a:r>
              <a:rPr lang="de-CH" sz="2400" dirty="0" err="1">
                <a:sym typeface="Wingdings" panose="05000000000000000000" pitchFamily="2" charset="2"/>
              </a:rPr>
              <a:t>pression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c.) </a:t>
            </a:r>
            <a:r>
              <a:rPr lang="de-CH" sz="2400" dirty="0" err="1">
                <a:sym typeface="Wingdings" panose="05000000000000000000" pitchFamily="2" charset="2"/>
              </a:rPr>
              <a:t>contraintes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induites</a:t>
            </a:r>
            <a:r>
              <a:rPr lang="de-CH" sz="2400" dirty="0">
                <a:sym typeface="Wingdings" panose="05000000000000000000" pitchFamily="2" charset="2"/>
              </a:rPr>
              <a:t> par </a:t>
            </a:r>
            <a:r>
              <a:rPr lang="de-CH" sz="2400" dirty="0" err="1">
                <a:sym typeface="Wingdings" panose="05000000000000000000" pitchFamily="2" charset="2"/>
              </a:rPr>
              <a:t>les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soutirages</a:t>
            </a:r>
            <a:r>
              <a:rPr lang="de-CH" sz="2400" dirty="0">
                <a:sym typeface="Wingdings" panose="05000000000000000000" pitchFamily="2" charset="2"/>
              </a:rPr>
              <a:t> variables, 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     </a:t>
            </a:r>
            <a:r>
              <a:rPr lang="de-CH" sz="2400" dirty="0" err="1">
                <a:sym typeface="Wingdings" panose="05000000000000000000" pitchFamily="2" charset="2"/>
              </a:rPr>
              <a:t>coups</a:t>
            </a:r>
            <a:r>
              <a:rPr lang="de-CH" sz="2400" dirty="0">
                <a:sym typeface="Wingdings" panose="05000000000000000000" pitchFamily="2" charset="2"/>
              </a:rPr>
              <a:t> de </a:t>
            </a:r>
            <a:r>
              <a:rPr lang="de-CH" sz="2400" dirty="0" err="1">
                <a:sym typeface="Wingdings" panose="05000000000000000000" pitchFamily="2" charset="2"/>
              </a:rPr>
              <a:t>bélier</a:t>
            </a:r>
            <a:r>
              <a:rPr lang="de-CH" sz="2400" dirty="0">
                <a:sym typeface="Wingdings" panose="05000000000000000000" pitchFamily="2" charset="2"/>
              </a:rPr>
              <a:t> / stress + </a:t>
            </a:r>
            <a:r>
              <a:rPr lang="de-CH" sz="2400" dirty="0" err="1">
                <a:sym typeface="Wingdings" panose="05000000000000000000" pitchFamily="2" charset="2"/>
              </a:rPr>
              <a:t>nervosité</a:t>
            </a:r>
            <a:r>
              <a:rPr lang="de-CH" sz="2400" dirty="0">
                <a:sym typeface="Wingdings" panose="05000000000000000000" pitchFamily="2" charset="2"/>
              </a:rPr>
              <a:t> des </a:t>
            </a:r>
            <a:r>
              <a:rPr lang="de-CH" sz="2400" dirty="0" err="1">
                <a:sym typeface="Wingdings" panose="05000000000000000000" pitchFamily="2" charset="2"/>
              </a:rPr>
              <a:t>opérateurs</a:t>
            </a:r>
            <a:r>
              <a:rPr lang="de-CH" sz="2400" dirty="0">
                <a:sym typeface="Wingdings" panose="05000000000000000000" pitchFamily="2" charset="2"/>
              </a:rPr>
              <a:t>!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d.) </a:t>
            </a:r>
            <a:r>
              <a:rPr lang="de-CH" sz="2400" dirty="0" err="1">
                <a:sym typeface="Wingdings" panose="05000000000000000000" pitchFamily="2" charset="2"/>
              </a:rPr>
              <a:t>manipulations</a:t>
            </a:r>
            <a:r>
              <a:rPr lang="de-CH" sz="2400" dirty="0">
                <a:sym typeface="Wingdings" panose="05000000000000000000" pitchFamily="2" charset="2"/>
              </a:rPr>
              <a:t> par des non-</a:t>
            </a:r>
            <a:r>
              <a:rPr lang="de-CH" sz="2400" dirty="0" err="1">
                <a:sym typeface="Wingdings" panose="05000000000000000000" pitchFamily="2" charset="2"/>
              </a:rPr>
              <a:t>professionnels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28677" name="Picture 2">
            <a:extLst>
              <a:ext uri="{FF2B5EF4-FFF2-40B4-BE49-F238E27FC236}">
                <a16:creationId xmlns="" xmlns:a16="http://schemas.microsoft.com/office/drawing/2014/main" id="{6D1CEE46-7D65-4F45-A6CD-C84E17A92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363" y="1657616"/>
            <a:ext cx="1473200" cy="1418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Datumsplatzhalter 3">
            <a:extLst>
              <a:ext uri="{FF2B5EF4-FFF2-40B4-BE49-F238E27FC236}">
                <a16:creationId xmlns="" xmlns:a16="http://schemas.microsoft.com/office/drawing/2014/main" id="{F7ACE644-2646-4A9E-9D9C-362D64123F3E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C910F621-AB8D-4DB2-AC0A-7AA196467764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8821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32E4DD6C-DED0-45EF-9949-33BE2E389736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9699" name="Titel 1">
            <a:extLst>
              <a:ext uri="{FF2B5EF4-FFF2-40B4-BE49-F238E27FC236}">
                <a16:creationId xmlns="" xmlns:a16="http://schemas.microsoft.com/office/drawing/2014/main" id="{BC9AAFB5-B85E-4235-865D-64598AB72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272411E4-A685-4E48-A67D-E3CE4EA51A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5" y="997479"/>
            <a:ext cx="8497887" cy="407987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/>
              <a:t>Installation </a:t>
            </a:r>
            <a:r>
              <a:rPr lang="de-CH" dirty="0" err="1"/>
              <a:t>d’eau</a:t>
            </a:r>
            <a:r>
              <a:rPr lang="de-CH" dirty="0"/>
              <a:t> </a:t>
            </a:r>
            <a:r>
              <a:rPr lang="de-CH" dirty="0" err="1"/>
              <a:t>d’extinction</a:t>
            </a:r>
            <a:r>
              <a:rPr lang="de-CH" dirty="0"/>
              <a:t>/</a:t>
            </a:r>
            <a:r>
              <a:rPr lang="de-CH" dirty="0" err="1"/>
              <a:t>réducteurs</a:t>
            </a:r>
            <a:r>
              <a:rPr lang="de-CH" dirty="0"/>
              <a:t> de </a:t>
            </a:r>
            <a:r>
              <a:rPr lang="de-CH" dirty="0" err="1"/>
              <a:t>pression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u="sng" dirty="0" err="1">
                <a:sym typeface="Wingdings" panose="05000000000000000000" pitchFamily="2" charset="2"/>
              </a:rPr>
              <a:t>Précautions</a:t>
            </a:r>
            <a:r>
              <a:rPr lang="de-CH" sz="2400" u="sng" dirty="0">
                <a:sym typeface="Wingdings" panose="05000000000000000000" pitchFamily="2" charset="2"/>
              </a:rPr>
              <a:t> à </a:t>
            </a:r>
            <a:r>
              <a:rPr lang="de-CH" sz="2400" u="sng" dirty="0" err="1">
                <a:sym typeface="Wingdings" panose="05000000000000000000" pitchFamily="2" charset="2"/>
              </a:rPr>
              <a:t>prendre</a:t>
            </a:r>
            <a:r>
              <a:rPr lang="de-CH" sz="2400" u="sng" dirty="0">
                <a:sym typeface="Wingdings" panose="05000000000000000000" pitchFamily="2" charset="2"/>
              </a:rPr>
              <a:t>: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a.) </a:t>
            </a:r>
            <a:r>
              <a:rPr lang="de-CH" sz="2400" dirty="0" err="1">
                <a:sym typeface="Wingdings" panose="05000000000000000000" pitchFamily="2" charset="2"/>
              </a:rPr>
              <a:t>installation</a:t>
            </a:r>
            <a:r>
              <a:rPr lang="de-CH" sz="2400" dirty="0">
                <a:sym typeface="Wingdings" panose="05000000000000000000" pitchFamily="2" charset="2"/>
              </a:rPr>
              <a:t> simple = robuste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      </a:t>
            </a:r>
            <a:r>
              <a:rPr lang="de-CH" sz="2400" dirty="0" err="1">
                <a:sym typeface="Wingdings" panose="05000000000000000000" pitchFamily="2" charset="2"/>
              </a:rPr>
              <a:t>prévoir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une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pression</a:t>
            </a:r>
            <a:r>
              <a:rPr lang="de-CH" sz="2400" dirty="0">
                <a:sym typeface="Wingdings" panose="05000000000000000000" pitchFamily="2" charset="2"/>
              </a:rPr>
              <a:t> nominale PN </a:t>
            </a:r>
            <a:r>
              <a:rPr lang="de-CH" sz="2400" dirty="0" err="1">
                <a:sym typeface="Wingdings" panose="05000000000000000000" pitchFamily="2" charset="2"/>
              </a:rPr>
              <a:t>suffisante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      </a:t>
            </a:r>
            <a:r>
              <a:rPr lang="de-CH" sz="2400" dirty="0" err="1">
                <a:sym typeface="Wingdings" panose="05000000000000000000" pitchFamily="2" charset="2"/>
              </a:rPr>
              <a:t>protection</a:t>
            </a:r>
            <a:r>
              <a:rPr lang="de-CH" sz="2400" dirty="0">
                <a:sym typeface="Wingdings" panose="05000000000000000000" pitchFamily="2" charset="2"/>
              </a:rPr>
              <a:t> anti-</a:t>
            </a:r>
            <a:r>
              <a:rPr lang="de-CH" sz="2400" dirty="0" err="1">
                <a:sym typeface="Wingdings" panose="05000000000000000000" pitchFamily="2" charset="2"/>
              </a:rPr>
              <a:t>dépression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b.) </a:t>
            </a:r>
            <a:r>
              <a:rPr lang="de-CH" sz="2400" dirty="0" err="1">
                <a:sym typeface="Wingdings" panose="05000000000000000000" pitchFamily="2" charset="2"/>
              </a:rPr>
              <a:t>installation</a:t>
            </a:r>
            <a:r>
              <a:rPr lang="de-CH" sz="2400" dirty="0">
                <a:sym typeface="Wingdings" panose="05000000000000000000" pitchFamily="2" charset="2"/>
              </a:rPr>
              <a:t> à «</a:t>
            </a:r>
            <a:r>
              <a:rPr lang="de-CH" sz="2400" dirty="0" err="1">
                <a:sym typeface="Wingdings" panose="05000000000000000000" pitchFamily="2" charset="2"/>
              </a:rPr>
              <a:t>paliers</a:t>
            </a:r>
            <a:r>
              <a:rPr lang="de-CH" sz="2400" dirty="0">
                <a:sym typeface="Wingdings" panose="05000000000000000000" pitchFamily="2" charset="2"/>
              </a:rPr>
              <a:t> de </a:t>
            </a:r>
            <a:r>
              <a:rPr lang="de-CH" sz="2400" dirty="0" err="1">
                <a:sym typeface="Wingdings" panose="05000000000000000000" pitchFamily="2" charset="2"/>
              </a:rPr>
              <a:t>fonctionnement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réduits</a:t>
            </a:r>
            <a:r>
              <a:rPr lang="de-CH" sz="2400" dirty="0">
                <a:sym typeface="Wingdings" panose="05000000000000000000" pitchFamily="2" charset="2"/>
              </a:rPr>
              <a:t>» 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      en </a:t>
            </a:r>
            <a:r>
              <a:rPr lang="de-CH" sz="2400" dirty="0" err="1">
                <a:sym typeface="Wingdings" panose="05000000000000000000" pitchFamily="2" charset="2"/>
              </a:rPr>
              <a:t>cas</a:t>
            </a:r>
            <a:r>
              <a:rPr lang="de-CH" sz="2400" dirty="0">
                <a:sym typeface="Wingdings" panose="05000000000000000000" pitchFamily="2" charset="2"/>
              </a:rPr>
              <a:t> de </a:t>
            </a:r>
            <a:r>
              <a:rPr lang="de-CH" sz="2400" dirty="0" err="1">
                <a:sym typeface="Wingdings" panose="05000000000000000000" pitchFamily="2" charset="2"/>
              </a:rPr>
              <a:t>dérangement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c.)  </a:t>
            </a:r>
            <a:r>
              <a:rPr lang="de-CH" sz="2400" dirty="0" err="1">
                <a:sym typeface="Wingdings" panose="05000000000000000000" pitchFamily="2" charset="2"/>
              </a:rPr>
              <a:t>blocages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mécaniques</a:t>
            </a:r>
            <a:r>
              <a:rPr lang="de-CH" sz="2400" dirty="0">
                <a:sym typeface="Wingdings" panose="05000000000000000000" pitchFamily="2" charset="2"/>
              </a:rPr>
              <a:t> contre </a:t>
            </a:r>
            <a:r>
              <a:rPr lang="de-CH" sz="2400" dirty="0" err="1">
                <a:sym typeface="Wingdings" panose="05000000000000000000" pitchFamily="2" charset="2"/>
              </a:rPr>
              <a:t>toute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fausse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manipulation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d.) </a:t>
            </a:r>
            <a:r>
              <a:rPr lang="de-CH" sz="2400" dirty="0" err="1">
                <a:sym typeface="Wingdings" panose="05000000000000000000" pitchFamily="2" charset="2"/>
              </a:rPr>
              <a:t>intégration</a:t>
            </a:r>
            <a:r>
              <a:rPr lang="de-CH" sz="2400" dirty="0">
                <a:sym typeface="Wingdings" panose="05000000000000000000" pitchFamily="2" charset="2"/>
              </a:rPr>
              <a:t> des </a:t>
            </a:r>
            <a:r>
              <a:rPr lang="de-CH" sz="2400" dirty="0" err="1">
                <a:sym typeface="Wingdings" panose="05000000000000000000" pitchFamily="2" charset="2"/>
              </a:rPr>
              <a:t>pompiers</a:t>
            </a:r>
            <a:r>
              <a:rPr lang="de-CH" sz="2400" dirty="0">
                <a:sym typeface="Wingdings" panose="05000000000000000000" pitchFamily="2" charset="2"/>
              </a:rPr>
              <a:t> (</a:t>
            </a:r>
            <a:r>
              <a:rPr lang="de-CH" sz="2400" dirty="0" err="1">
                <a:sym typeface="Wingdings" panose="05000000000000000000" pitchFamily="2" charset="2"/>
              </a:rPr>
              <a:t>utilisation</a:t>
            </a:r>
            <a:r>
              <a:rPr lang="de-CH" sz="2400" dirty="0">
                <a:sym typeface="Wingdings" panose="05000000000000000000" pitchFamily="2" charset="2"/>
              </a:rPr>
              <a:t> de </a:t>
            </a:r>
            <a:r>
              <a:rPr lang="de-CH" sz="2400" dirty="0" err="1">
                <a:sym typeface="Wingdings" panose="05000000000000000000" pitchFamily="2" charset="2"/>
              </a:rPr>
              <a:t>l’installation</a:t>
            </a:r>
            <a:r>
              <a:rPr lang="de-CH" sz="2400" dirty="0">
                <a:sym typeface="Wingdings" panose="05000000000000000000" pitchFamily="2" charset="2"/>
              </a:rPr>
              <a:t>?)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e.) </a:t>
            </a:r>
            <a:r>
              <a:rPr lang="de-CH" sz="2400" dirty="0" err="1">
                <a:sym typeface="Wingdings" panose="05000000000000000000" pitchFamily="2" charset="2"/>
              </a:rPr>
              <a:t>contrôles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réguliers</a:t>
            </a:r>
            <a:r>
              <a:rPr lang="de-CH" sz="2400" dirty="0">
                <a:sym typeface="Wingdings" panose="05000000000000000000" pitchFamily="2" charset="2"/>
              </a:rPr>
              <a:t> et </a:t>
            </a:r>
            <a:r>
              <a:rPr lang="de-CH" sz="2400" dirty="0" err="1">
                <a:sym typeface="Wingdings" panose="05000000000000000000" pitchFamily="2" charset="2"/>
              </a:rPr>
              <a:t>tests</a:t>
            </a:r>
            <a:r>
              <a:rPr lang="de-CH" sz="2400" dirty="0">
                <a:sym typeface="Wingdings" panose="05000000000000000000" pitchFamily="2" charset="2"/>
              </a:rPr>
              <a:t> en </a:t>
            </a:r>
            <a:r>
              <a:rPr lang="de-CH" sz="2400" dirty="0" err="1">
                <a:sym typeface="Wingdings" panose="05000000000000000000" pitchFamily="2" charset="2"/>
              </a:rPr>
              <a:t>eau</a:t>
            </a:r>
            <a:r>
              <a:rPr lang="de-CH" sz="2400" dirty="0">
                <a:sym typeface="Wingdings" panose="05000000000000000000" pitchFamily="2" charset="2"/>
              </a:rPr>
              <a:t> (</a:t>
            </a:r>
            <a:r>
              <a:rPr lang="de-CH" sz="2400" dirty="0" err="1">
                <a:sym typeface="Wingdings" panose="05000000000000000000" pitchFamily="2" charset="2"/>
              </a:rPr>
              <a:t>synergie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avec</a:t>
            </a:r>
            <a:r>
              <a:rPr lang="de-CH" sz="2400" dirty="0">
                <a:sym typeface="Wingdings" panose="05000000000000000000" pitchFamily="2" charset="2"/>
              </a:rPr>
              <a:t> la </a:t>
            </a:r>
            <a:r>
              <a:rPr lang="de-CH" sz="2400" dirty="0" err="1">
                <a:sym typeface="Wingdings" panose="05000000000000000000" pitchFamily="2" charset="2"/>
              </a:rPr>
              <a:t>formation</a:t>
            </a:r>
            <a:r>
              <a:rPr lang="de-CH" sz="2400" dirty="0">
                <a:sym typeface="Wingdings" panose="05000000000000000000" pitchFamily="2" charset="2"/>
              </a:rPr>
              <a:t/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      </a:t>
            </a:r>
            <a:r>
              <a:rPr lang="de-CH" sz="2400" dirty="0" err="1">
                <a:sym typeface="Wingdings" panose="05000000000000000000" pitchFamily="2" charset="2"/>
              </a:rPr>
              <a:t>pratique</a:t>
            </a:r>
            <a:r>
              <a:rPr lang="de-CH" sz="2400" dirty="0">
                <a:sym typeface="Wingdings" panose="05000000000000000000" pitchFamily="2" charset="2"/>
              </a:rPr>
              <a:t> des </a:t>
            </a:r>
            <a:r>
              <a:rPr lang="de-CH" sz="2400" dirty="0" err="1">
                <a:sym typeface="Wingdings" panose="05000000000000000000" pitchFamily="2" charset="2"/>
              </a:rPr>
              <a:t>pompiers</a:t>
            </a:r>
            <a:r>
              <a:rPr lang="de-CH" sz="2400" dirty="0">
                <a:sym typeface="Wingdings" panose="05000000000000000000" pitchFamily="2" charset="2"/>
              </a:rPr>
              <a:t>)</a:t>
            </a:r>
            <a:br>
              <a:rPr lang="de-CH" sz="2400" dirty="0">
                <a:sym typeface="Wingdings" panose="05000000000000000000" pitchFamily="2" charset="2"/>
              </a:rPr>
            </a:br>
            <a:r>
              <a:rPr lang="de-CH" sz="2400" dirty="0">
                <a:sym typeface="Wingdings" panose="05000000000000000000" pitchFamily="2" charset="2"/>
              </a:rPr>
              <a:t>f.)  </a:t>
            </a:r>
            <a:r>
              <a:rPr lang="de-CH" sz="2400" dirty="0" err="1">
                <a:sym typeface="Wingdings" panose="05000000000000000000" pitchFamily="2" charset="2"/>
              </a:rPr>
              <a:t>organisation</a:t>
            </a:r>
            <a:r>
              <a:rPr lang="de-CH" sz="2400" dirty="0">
                <a:sym typeface="Wingdings" panose="05000000000000000000" pitchFamily="2" charset="2"/>
              </a:rPr>
              <a:t> des </a:t>
            </a:r>
            <a:r>
              <a:rPr lang="de-CH" sz="2400" dirty="0" err="1">
                <a:sym typeface="Wingdings" panose="05000000000000000000" pitchFamily="2" charset="2"/>
              </a:rPr>
              <a:t>compétences</a:t>
            </a:r>
            <a:r>
              <a:rPr lang="de-CH" sz="2400" dirty="0">
                <a:sym typeface="Wingdings" panose="05000000000000000000" pitchFamily="2" charset="2"/>
              </a:rPr>
              <a:t> </a:t>
            </a:r>
            <a:r>
              <a:rPr lang="de-CH" sz="2400" dirty="0" err="1">
                <a:sym typeface="Wingdings" panose="05000000000000000000" pitchFamily="2" charset="2"/>
              </a:rPr>
              <a:t>pour</a:t>
            </a:r>
            <a:r>
              <a:rPr lang="de-CH" sz="2400" dirty="0">
                <a:sym typeface="Wingdings" panose="05000000000000000000" pitchFamily="2" charset="2"/>
              </a:rPr>
              <a:t> la </a:t>
            </a:r>
            <a:r>
              <a:rPr lang="de-CH" sz="2400" dirty="0" err="1">
                <a:sym typeface="Wingdings" panose="05000000000000000000" pitchFamily="2" charset="2"/>
              </a:rPr>
              <a:t>maintenance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29701" name="Picture 3">
            <a:extLst>
              <a:ext uri="{FF2B5EF4-FFF2-40B4-BE49-F238E27FC236}">
                <a16:creationId xmlns="" xmlns:a16="http://schemas.microsoft.com/office/drawing/2014/main" id="{38D0EC94-7324-445E-9736-FF1A02182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8" y="1596761"/>
            <a:ext cx="1470025" cy="1783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Datumsplatzhalter 3">
            <a:extLst>
              <a:ext uri="{FF2B5EF4-FFF2-40B4-BE49-F238E27FC236}">
                <a16:creationId xmlns="" xmlns:a16="http://schemas.microsoft.com/office/drawing/2014/main" id="{F625F6F0-B3FB-417E-9751-165EFABC61D5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62FD4BEE-997F-406E-9EE8-FEBECF1B6850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851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4B6B9362-B160-4E96-B836-398F38D3AD4D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0723" name="Titel 1">
            <a:extLst>
              <a:ext uri="{FF2B5EF4-FFF2-40B4-BE49-F238E27FC236}">
                <a16:creationId xmlns="" xmlns:a16="http://schemas.microsoft.com/office/drawing/2014/main" id="{46299241-A57F-478D-B84C-738457F24E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D5A61384-3D04-4FDB-81BB-BBD8C0D4A4D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Ouvrages</a:t>
            </a:r>
            <a:r>
              <a:rPr lang="de-CH" dirty="0"/>
              <a:t> </a:t>
            </a:r>
            <a:r>
              <a:rPr lang="de-CH" dirty="0" err="1"/>
              <a:t>souterrains</a:t>
            </a: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/>
              <a:t>Exemples</a:t>
            </a:r>
            <a:r>
              <a:rPr lang="de-CH" sz="2400" dirty="0"/>
              <a:t> </a:t>
            </a:r>
            <a:r>
              <a:rPr lang="de-CH" sz="2400" dirty="0" err="1"/>
              <a:t>pratiques</a:t>
            </a:r>
            <a:r>
              <a:rPr lang="de-CH" sz="2400" dirty="0"/>
              <a:t>: </a:t>
            </a:r>
            <a:r>
              <a:rPr lang="de-CH" sz="2400" dirty="0" err="1"/>
              <a:t>accès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30725" name="Picture 2">
            <a:extLst>
              <a:ext uri="{FF2B5EF4-FFF2-40B4-BE49-F238E27FC236}">
                <a16:creationId xmlns="" xmlns:a16="http://schemas.microsoft.com/office/drawing/2014/main" id="{BDBF5AA3-E93E-40FF-9D68-47E2E7FB7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377283"/>
            <a:ext cx="25908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3">
            <a:extLst>
              <a:ext uri="{FF2B5EF4-FFF2-40B4-BE49-F238E27FC236}">
                <a16:creationId xmlns="" xmlns:a16="http://schemas.microsoft.com/office/drawing/2014/main" id="{49AD07E9-7FB7-4F9E-A915-1E62B1C12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48833"/>
            <a:ext cx="2389188" cy="1751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4">
            <a:extLst>
              <a:ext uri="{FF2B5EF4-FFF2-40B4-BE49-F238E27FC236}">
                <a16:creationId xmlns="" xmlns:a16="http://schemas.microsoft.com/office/drawing/2014/main" id="{91589B58-F543-435A-94A4-6B1ED052E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3136636"/>
            <a:ext cx="1601788" cy="204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6">
            <a:extLst>
              <a:ext uri="{FF2B5EF4-FFF2-40B4-BE49-F238E27FC236}">
                <a16:creationId xmlns="" xmlns:a16="http://schemas.microsoft.com/office/drawing/2014/main" id="{B5D45A95-67C2-43D2-8E10-8F7951710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13" y="3136637"/>
            <a:ext cx="2836862" cy="205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Datumsplatzhalter 3">
            <a:extLst>
              <a:ext uri="{FF2B5EF4-FFF2-40B4-BE49-F238E27FC236}">
                <a16:creationId xmlns="" xmlns:a16="http://schemas.microsoft.com/office/drawing/2014/main" id="{DC11939C-6EAC-4EC9-A350-8A61CC608BE2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3E9051F2-A03F-4003-853C-74E4121E126D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304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FC136C5-CC60-4A7E-B26A-3709E92C059D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747" name="Titel 1">
            <a:extLst>
              <a:ext uri="{FF2B5EF4-FFF2-40B4-BE49-F238E27FC236}">
                <a16:creationId xmlns="" xmlns:a16="http://schemas.microsoft.com/office/drawing/2014/main" id="{28657999-B4A8-482E-A7BD-BFED3B62FA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0DBB5C9E-6235-4619-B02F-D4C9A13EA4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Ouvrages</a:t>
            </a:r>
            <a:r>
              <a:rPr lang="de-CH" dirty="0"/>
              <a:t> </a:t>
            </a:r>
            <a:r>
              <a:rPr lang="de-CH" dirty="0" err="1"/>
              <a:t>souterrains</a:t>
            </a: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/>
              <a:t>Exemples</a:t>
            </a:r>
            <a:r>
              <a:rPr lang="de-CH" sz="2400" dirty="0"/>
              <a:t> </a:t>
            </a:r>
            <a:r>
              <a:rPr lang="de-CH" sz="2400" dirty="0" err="1"/>
              <a:t>pratiques</a:t>
            </a:r>
            <a:r>
              <a:rPr lang="de-CH" sz="2400" dirty="0"/>
              <a:t>: </a:t>
            </a:r>
            <a:br>
              <a:rPr lang="de-CH" sz="2400" dirty="0"/>
            </a:br>
            <a:r>
              <a:rPr lang="de-CH" sz="2400" dirty="0" err="1"/>
              <a:t>accès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31749" name="Picture 2">
            <a:extLst>
              <a:ext uri="{FF2B5EF4-FFF2-40B4-BE49-F238E27FC236}">
                <a16:creationId xmlns="" xmlns:a16="http://schemas.microsoft.com/office/drawing/2014/main" id="{1060B3EA-7BE4-403A-BDCA-D6C352255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2377282"/>
            <a:ext cx="2513012" cy="278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>
            <a:extLst>
              <a:ext uri="{FF2B5EF4-FFF2-40B4-BE49-F238E27FC236}">
                <a16:creationId xmlns="" xmlns:a16="http://schemas.microsoft.com/office/drawing/2014/main" id="{55C366C3-7FF9-42AF-8D20-E77F4B662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8" y="3305971"/>
            <a:ext cx="2608263" cy="186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1" name="Datumsplatzhalter 3">
            <a:extLst>
              <a:ext uri="{FF2B5EF4-FFF2-40B4-BE49-F238E27FC236}">
                <a16:creationId xmlns="" xmlns:a16="http://schemas.microsoft.com/office/drawing/2014/main" id="{FCCA60D0-93B9-4723-8A05-95736ABE5595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8036E69B-3F66-4C5F-89FA-BDDF51625194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pic>
        <p:nvPicPr>
          <p:cNvPr id="31752" name="Picture 4">
            <a:extLst>
              <a:ext uri="{FF2B5EF4-FFF2-40B4-BE49-F238E27FC236}">
                <a16:creationId xmlns="" xmlns:a16="http://schemas.microsoft.com/office/drawing/2014/main" id="{4C131ED8-64D1-4ABE-8ED9-736A450A8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377282"/>
            <a:ext cx="2687638" cy="278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2">
            <a:extLst>
              <a:ext uri="{FF2B5EF4-FFF2-40B4-BE49-F238E27FC236}">
                <a16:creationId xmlns="" xmlns:a16="http://schemas.microsoft.com/office/drawing/2014/main" id="{D0F3D33E-9CCD-426B-96D5-BF3B1286A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3" y="1657615"/>
            <a:ext cx="2303463" cy="158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2090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A782BBBC-5EB4-48AC-A6DA-82968C7A4D89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339" name="Titel 1">
            <a:extLst>
              <a:ext uri="{FF2B5EF4-FFF2-40B4-BE49-F238E27FC236}">
                <a16:creationId xmlns="" xmlns:a16="http://schemas.microsoft.com/office/drawing/2014/main" id="{AA674AF4-89BF-41F9-9C9F-F57D760D5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Régulation</a:t>
            </a:r>
            <a:r>
              <a:rPr lang="de-CH" altLang="de-DE" dirty="0"/>
              <a:t> de </a:t>
            </a:r>
            <a:r>
              <a:rPr lang="de-CH" altLang="de-DE" dirty="0" err="1"/>
              <a:t>pression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E4E5DBDC-3A51-492F-A61A-BDD3FF4992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/>
              <a:t>De </a:t>
            </a:r>
            <a:r>
              <a:rPr lang="de-CH" dirty="0" err="1"/>
              <a:t>quoi</a:t>
            </a:r>
            <a:r>
              <a:rPr lang="de-CH" dirty="0"/>
              <a:t> </a:t>
            </a:r>
            <a:r>
              <a:rPr lang="de-CH" dirty="0" err="1"/>
              <a:t>s’agit-il</a:t>
            </a:r>
            <a:r>
              <a:rPr lang="de-CH" dirty="0"/>
              <a:t>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IWAG …………………	Le </a:t>
            </a:r>
            <a:r>
              <a:rPr lang="de-CH" sz="2400" dirty="0" err="1"/>
              <a:t>point</a:t>
            </a:r>
            <a:r>
              <a:rPr lang="de-CH" sz="2400" dirty="0"/>
              <a:t> de </a:t>
            </a:r>
            <a:r>
              <a:rPr lang="de-CH" sz="2400" dirty="0" err="1"/>
              <a:t>vue</a:t>
            </a:r>
            <a:r>
              <a:rPr lang="de-CH" sz="2400" dirty="0"/>
              <a:t> du </a:t>
            </a:r>
            <a:r>
              <a:rPr lang="de-CH" sz="2400" dirty="0" err="1"/>
              <a:t>concepteur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AVB	……………………	</a:t>
            </a:r>
            <a:r>
              <a:rPr lang="de-CH" sz="2400" dirty="0" err="1"/>
              <a:t>Types</a:t>
            </a:r>
            <a:r>
              <a:rPr lang="de-CH" sz="2400" dirty="0"/>
              <a:t> de </a:t>
            </a:r>
            <a:r>
              <a:rPr lang="de-CH" sz="2400" dirty="0" err="1"/>
              <a:t>régulateurs</a:t>
            </a:r>
            <a:r>
              <a:rPr lang="de-CH" sz="2400" dirty="0"/>
              <a:t> et anti-</a:t>
            </a:r>
            <a:r>
              <a:rPr lang="de-CH" sz="2400" dirty="0" err="1"/>
              <a:t>surpression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aquarus ……………..	</a:t>
            </a:r>
            <a:r>
              <a:rPr lang="de-CH" sz="2400" dirty="0" err="1"/>
              <a:t>Régulateurs</a:t>
            </a:r>
            <a:r>
              <a:rPr lang="de-CH" sz="2400" dirty="0"/>
              <a:t> à </a:t>
            </a:r>
            <a:r>
              <a:rPr lang="de-CH" sz="2400" dirty="0" err="1"/>
              <a:t>diaphragme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Hagenbucher ……..	</a:t>
            </a:r>
            <a:r>
              <a:rPr lang="de-CH" sz="2400" dirty="0" err="1"/>
              <a:t>Régulateurs</a:t>
            </a:r>
            <a:r>
              <a:rPr lang="de-CH" sz="2400" dirty="0"/>
              <a:t> à </a:t>
            </a:r>
            <a:r>
              <a:rPr lang="de-CH" sz="2400" dirty="0" err="1"/>
              <a:t>ressort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Wild …………………..	</a:t>
            </a:r>
            <a:r>
              <a:rPr lang="de-CH" sz="2400" dirty="0" err="1"/>
              <a:t>Vannes</a:t>
            </a:r>
            <a:r>
              <a:rPr lang="de-CH" sz="2400" dirty="0"/>
              <a:t> </a:t>
            </a:r>
            <a:r>
              <a:rPr lang="de-CH" sz="2400" dirty="0" err="1"/>
              <a:t>annulaires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Hawle ………………..	Maintenance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14341" name="Picture 2" descr="Bildergebnis für themen">
            <a:extLst>
              <a:ext uri="{FF2B5EF4-FFF2-40B4-BE49-F238E27FC236}">
                <a16:creationId xmlns="" xmlns:a16="http://schemas.microsoft.com/office/drawing/2014/main" id="{C7D8F846-3E00-408F-BB74-5CD6BF2B9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91" y="3836459"/>
            <a:ext cx="2428875" cy="1300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Datumsplatzhalter 3">
            <a:extLst>
              <a:ext uri="{FF2B5EF4-FFF2-40B4-BE49-F238E27FC236}">
                <a16:creationId xmlns="" xmlns:a16="http://schemas.microsoft.com/office/drawing/2014/main" id="{D61403B4-E186-4572-A56B-3F2B36DF55A7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 dirty="0">
                <a:solidFill>
                  <a:srgbClr val="898989"/>
                </a:solidFill>
                <a:cs typeface="Arial" panose="020B0604020202020204" pitchFamily="34" charset="0"/>
              </a:rPr>
              <a:t>Page </a:t>
            </a:r>
            <a:fld id="{E2F3A40F-CA48-448D-8022-F2D263307A89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</a:t>
            </a:fld>
            <a:r>
              <a:rPr lang="de-DE" altLang="de-DE" sz="1200" b="0" dirty="0">
                <a:solidFill>
                  <a:srgbClr val="898989"/>
                </a:solidFill>
                <a:cs typeface="Arial" panose="020B0604020202020204" pitchFamily="34" charset="0"/>
              </a:rPr>
              <a:t> / 22</a:t>
            </a:r>
            <a:endParaRPr lang="de-CH" altLang="de-DE" sz="1200" b="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4402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6">
            <a:extLst>
              <a:ext uri="{FF2B5EF4-FFF2-40B4-BE49-F238E27FC236}">
                <a16:creationId xmlns="" xmlns:a16="http://schemas.microsoft.com/office/drawing/2014/main" id="{EAF33897-7A3B-42CB-8F62-283598D18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91" y="3397252"/>
            <a:ext cx="2162175" cy="178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D061FB8-725B-473E-AA15-3303DB413CE5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772" name="Titel 1">
            <a:extLst>
              <a:ext uri="{FF2B5EF4-FFF2-40B4-BE49-F238E27FC236}">
                <a16:creationId xmlns="" xmlns:a16="http://schemas.microsoft.com/office/drawing/2014/main" id="{902C7133-5263-43DB-AF22-A88328FFA8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A86BB138-49A8-4CFA-90F1-CBD3D14EFD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Ouvrages</a:t>
            </a:r>
            <a:r>
              <a:rPr lang="de-CH" dirty="0"/>
              <a:t> </a:t>
            </a:r>
            <a:r>
              <a:rPr lang="de-CH" dirty="0" err="1"/>
              <a:t>souterrains</a:t>
            </a: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/>
              <a:t>Exemples</a:t>
            </a:r>
            <a:r>
              <a:rPr lang="de-CH" sz="2400" dirty="0"/>
              <a:t> </a:t>
            </a:r>
            <a:r>
              <a:rPr lang="de-CH" sz="2400" dirty="0" err="1"/>
              <a:t>pratiques</a:t>
            </a:r>
            <a:r>
              <a:rPr lang="de-CH" sz="2400" dirty="0"/>
              <a:t>: </a:t>
            </a:r>
            <a:br>
              <a:rPr lang="de-CH" sz="2400" dirty="0"/>
            </a:br>
            <a:r>
              <a:rPr lang="de-CH" sz="2400" dirty="0" err="1"/>
              <a:t>infiltrations</a:t>
            </a:r>
            <a:r>
              <a:rPr lang="de-CH" sz="2400" dirty="0"/>
              <a:t> </a:t>
            </a:r>
            <a:r>
              <a:rPr lang="de-CH" sz="2400" dirty="0" err="1"/>
              <a:t>d’eau</a:t>
            </a:r>
            <a:r>
              <a:rPr lang="de-CH" sz="2400" dirty="0"/>
              <a:t> </a:t>
            </a:r>
            <a:r>
              <a:rPr lang="de-CH" sz="2400" dirty="0" err="1"/>
              <a:t>dans</a:t>
            </a:r>
            <a:r>
              <a:rPr lang="de-CH" sz="2400" dirty="0"/>
              <a:t> la </a:t>
            </a:r>
            <a:r>
              <a:rPr lang="de-CH" sz="2400" dirty="0" err="1"/>
              <a:t>chambre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32774" name="Picture 2">
            <a:extLst>
              <a:ext uri="{FF2B5EF4-FFF2-40B4-BE49-F238E27FC236}">
                <a16:creationId xmlns="" xmlns:a16="http://schemas.microsoft.com/office/drawing/2014/main" id="{75BF625C-629E-488D-86AD-C51DD8145A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6" y="2386542"/>
            <a:ext cx="2427287" cy="279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3">
            <a:extLst>
              <a:ext uri="{FF2B5EF4-FFF2-40B4-BE49-F238E27FC236}">
                <a16:creationId xmlns="" xmlns:a16="http://schemas.microsoft.com/office/drawing/2014/main" id="{2E1CDD00-BD89-4325-873A-5ACE6C69F3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8" y="3402543"/>
            <a:ext cx="2873375" cy="178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4">
            <a:extLst>
              <a:ext uri="{FF2B5EF4-FFF2-40B4-BE49-F238E27FC236}">
                <a16:creationId xmlns="" xmlns:a16="http://schemas.microsoft.com/office/drawing/2014/main" id="{58E91B26-059A-425D-B4C8-F26C85D7E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363" y="1117865"/>
            <a:ext cx="1708150" cy="137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5" descr="G:\Referate_IWAG\SBV_2018\Musterbilder\DSCN6480.JPG">
            <a:extLst>
              <a:ext uri="{FF2B5EF4-FFF2-40B4-BE49-F238E27FC236}">
                <a16:creationId xmlns="" xmlns:a16="http://schemas.microsoft.com/office/drawing/2014/main" id="{F179A044-5158-48B6-8275-12E67B45A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8" y="1117866"/>
            <a:ext cx="1825625" cy="2028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8" name="Datumsplatzhalter 3">
            <a:extLst>
              <a:ext uri="{FF2B5EF4-FFF2-40B4-BE49-F238E27FC236}">
                <a16:creationId xmlns="" xmlns:a16="http://schemas.microsoft.com/office/drawing/2014/main" id="{1EE5D3DD-F697-4BA3-A4A4-2C90E27F30B7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126CC563-A1EA-4D86-A2F7-6453907E8DA7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7929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1293B8C1-BD7C-4761-BF98-854C18F0A031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3795" name="Titel 1">
            <a:extLst>
              <a:ext uri="{FF2B5EF4-FFF2-40B4-BE49-F238E27FC236}">
                <a16:creationId xmlns="" xmlns:a16="http://schemas.microsoft.com/office/drawing/2014/main" id="{60EB0C3D-FE1B-4F7C-8035-26D7D85D77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7B9DBCC7-1EF6-47D5-AB48-6F0D9F3451B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Ouvrages</a:t>
            </a:r>
            <a:r>
              <a:rPr lang="de-CH" dirty="0"/>
              <a:t> </a:t>
            </a:r>
            <a:r>
              <a:rPr lang="de-CH" dirty="0" err="1"/>
              <a:t>souterrains</a:t>
            </a: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/>
              <a:t>Exemples</a:t>
            </a:r>
            <a:r>
              <a:rPr lang="de-CH" sz="2400" dirty="0"/>
              <a:t> </a:t>
            </a:r>
            <a:r>
              <a:rPr lang="de-CH" sz="2400" dirty="0" err="1"/>
              <a:t>pratiques</a:t>
            </a:r>
            <a:r>
              <a:rPr lang="de-CH" sz="2400" dirty="0"/>
              <a:t>: </a:t>
            </a:r>
            <a:br>
              <a:rPr lang="de-CH" sz="2400" dirty="0"/>
            </a:br>
            <a:r>
              <a:rPr lang="de-CH" sz="2400" dirty="0" err="1"/>
              <a:t>configurations</a:t>
            </a:r>
            <a:r>
              <a:rPr lang="de-CH" sz="2400" dirty="0"/>
              <a:t> </a:t>
            </a:r>
            <a:br>
              <a:rPr lang="de-CH" sz="2400" dirty="0"/>
            </a:br>
            <a:r>
              <a:rPr lang="de-CH" sz="2400" dirty="0" err="1"/>
              <a:t>défavorables</a:t>
            </a:r>
            <a:r>
              <a:rPr lang="de-CH" sz="2400" dirty="0"/>
              <a:t>,</a:t>
            </a:r>
            <a:br>
              <a:rPr lang="de-CH" sz="2400" dirty="0"/>
            </a:br>
            <a:r>
              <a:rPr lang="de-CH" sz="2400" dirty="0" err="1"/>
              <a:t>condensation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33797" name="Picture 3">
            <a:extLst>
              <a:ext uri="{FF2B5EF4-FFF2-40B4-BE49-F238E27FC236}">
                <a16:creationId xmlns="" xmlns:a16="http://schemas.microsoft.com/office/drawing/2014/main" id="{FFD1F9FC-16A7-4E96-BCA9-2AD64F831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2993761"/>
            <a:ext cx="2554288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4">
            <a:extLst>
              <a:ext uri="{FF2B5EF4-FFF2-40B4-BE49-F238E27FC236}">
                <a16:creationId xmlns="" xmlns:a16="http://schemas.microsoft.com/office/drawing/2014/main" id="{8AC7B61A-D41D-4148-89C0-69246222A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3638021"/>
            <a:ext cx="2424112" cy="149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5">
            <a:extLst>
              <a:ext uri="{FF2B5EF4-FFF2-40B4-BE49-F238E27FC236}">
                <a16:creationId xmlns="" xmlns:a16="http://schemas.microsoft.com/office/drawing/2014/main" id="{7B1733A4-C294-421B-8429-3F30B7C6D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5" y="3119439"/>
            <a:ext cx="2336800" cy="2009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6">
            <a:extLst>
              <a:ext uri="{FF2B5EF4-FFF2-40B4-BE49-F238E27FC236}">
                <a16:creationId xmlns="" xmlns:a16="http://schemas.microsoft.com/office/drawing/2014/main" id="{C3FDD80C-BE0C-44E5-9F32-39B353F68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91" y="1333501"/>
            <a:ext cx="2111375" cy="166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1" name="Picture 7">
            <a:extLst>
              <a:ext uri="{FF2B5EF4-FFF2-40B4-BE49-F238E27FC236}">
                <a16:creationId xmlns="" xmlns:a16="http://schemas.microsoft.com/office/drawing/2014/main" id="{6412CFF6-C14E-4318-AD0C-D6089D795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90" y="1480346"/>
            <a:ext cx="1590675" cy="186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Datumsplatzhalter 3">
            <a:extLst>
              <a:ext uri="{FF2B5EF4-FFF2-40B4-BE49-F238E27FC236}">
                <a16:creationId xmlns="" xmlns:a16="http://schemas.microsoft.com/office/drawing/2014/main" id="{498C3F79-A394-49F3-AF01-45A0339F7E7C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6522C1E6-D796-4B02-8C45-D0271A3C7042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21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051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A493061D-8F2C-436C-962D-D7FB7C3F58D4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4819" name="Titel 1">
            <a:extLst>
              <a:ext uri="{FF2B5EF4-FFF2-40B4-BE49-F238E27FC236}">
                <a16:creationId xmlns="" xmlns:a16="http://schemas.microsoft.com/office/drawing/2014/main" id="{8366F423-1B40-40B6-9A71-8F3C552CF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5FF9C620-D88D-4292-BA15-6DE34B3D120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Ouvrages</a:t>
            </a:r>
            <a:r>
              <a:rPr lang="de-CH" dirty="0"/>
              <a:t> </a:t>
            </a:r>
            <a:r>
              <a:rPr lang="de-CH" dirty="0" err="1"/>
              <a:t>souterrains</a:t>
            </a: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Checkliste </a:t>
            </a:r>
            <a:r>
              <a:rPr lang="de-CH" sz="2400" dirty="0" err="1"/>
              <a:t>projet</a:t>
            </a:r>
            <a:r>
              <a:rPr lang="de-CH" sz="2400" dirty="0"/>
              <a:t> de </a:t>
            </a:r>
            <a:r>
              <a:rPr lang="de-CH" sz="2400" dirty="0" err="1"/>
              <a:t>chambre</a:t>
            </a:r>
            <a:r>
              <a:rPr lang="de-CH" sz="2400" dirty="0"/>
              <a:t> </a:t>
            </a:r>
            <a:br>
              <a:rPr lang="de-CH" sz="2400" dirty="0"/>
            </a:br>
            <a:r>
              <a:rPr lang="de-CH" sz="2400" dirty="0"/>
              <a:t>(</a:t>
            </a:r>
            <a:r>
              <a:rPr lang="de-CH" sz="2400" dirty="0" err="1"/>
              <a:t>voir</a:t>
            </a:r>
            <a:r>
              <a:rPr lang="de-CH" sz="2400" dirty="0"/>
              <a:t> </a:t>
            </a:r>
            <a:r>
              <a:rPr lang="de-CH" sz="2400" dirty="0" err="1"/>
              <a:t>classeur</a:t>
            </a:r>
            <a:r>
              <a:rPr lang="de-CH" sz="2400" dirty="0"/>
              <a:t> de </a:t>
            </a:r>
            <a:r>
              <a:rPr lang="de-CH" sz="2400" dirty="0" err="1"/>
              <a:t>cours</a:t>
            </a:r>
            <a:r>
              <a:rPr lang="de-CH" sz="2400" dirty="0"/>
              <a:t>)</a:t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</a:t>
            </a:r>
            <a:r>
              <a:rPr lang="de-CH" sz="2400" dirty="0" err="1"/>
              <a:t>Objectif</a:t>
            </a:r>
            <a:r>
              <a:rPr lang="de-CH" sz="2400" dirty="0"/>
              <a:t>:</a:t>
            </a:r>
            <a:br>
              <a:rPr lang="de-CH" sz="2400" dirty="0"/>
            </a:br>
            <a:r>
              <a:rPr lang="de-CH" sz="2400" dirty="0"/>
              <a:t>		a.) «ne </a:t>
            </a:r>
            <a:r>
              <a:rPr lang="de-CH" sz="2400" dirty="0" err="1"/>
              <a:t>pas</a:t>
            </a:r>
            <a:r>
              <a:rPr lang="de-CH" sz="2400" dirty="0"/>
              <a:t> </a:t>
            </a:r>
            <a:r>
              <a:rPr lang="de-CH" sz="2400" dirty="0" err="1"/>
              <a:t>oublier</a:t>
            </a:r>
            <a:r>
              <a:rPr lang="de-CH" sz="2400" dirty="0"/>
              <a:t>» des </a:t>
            </a:r>
            <a:r>
              <a:rPr lang="de-CH" sz="2400" dirty="0" err="1"/>
              <a:t>paramètres</a:t>
            </a:r>
            <a:r>
              <a:rPr lang="de-CH" sz="2400" dirty="0"/>
              <a:t> </a:t>
            </a:r>
            <a:r>
              <a:rPr lang="de-CH" sz="2400" dirty="0" err="1"/>
              <a:t>pertinents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b.) si </a:t>
            </a:r>
            <a:r>
              <a:rPr lang="de-CH" sz="2400" dirty="0" err="1"/>
              <a:t>nécessaire</a:t>
            </a:r>
            <a:r>
              <a:rPr lang="de-CH" sz="2400" dirty="0"/>
              <a:t>, </a:t>
            </a:r>
            <a:r>
              <a:rPr lang="de-CH" sz="2400" dirty="0" err="1"/>
              <a:t>compromis</a:t>
            </a:r>
            <a:r>
              <a:rPr lang="de-CH" sz="2400" dirty="0"/>
              <a:t> à </a:t>
            </a:r>
            <a:r>
              <a:rPr lang="de-CH" sz="2400" dirty="0" err="1"/>
              <a:t>chercher</a:t>
            </a:r>
            <a:r>
              <a:rPr lang="de-CH" sz="2400" dirty="0"/>
              <a:t> </a:t>
            </a:r>
            <a:r>
              <a:rPr lang="de-CH" sz="2400" dirty="0" err="1"/>
              <a:t>avec</a:t>
            </a:r>
            <a:r>
              <a:rPr lang="de-CH" sz="2400" dirty="0"/>
              <a:t> le</a:t>
            </a:r>
            <a:br>
              <a:rPr lang="de-CH" sz="2400" dirty="0"/>
            </a:br>
            <a:r>
              <a:rPr lang="de-CH" sz="2400" dirty="0"/>
              <a:t>		      plus </a:t>
            </a:r>
            <a:r>
              <a:rPr lang="de-CH" sz="2400" dirty="0" err="1"/>
              <a:t>petit</a:t>
            </a:r>
            <a:r>
              <a:rPr lang="de-CH" sz="2400" dirty="0"/>
              <a:t> </a:t>
            </a:r>
            <a:r>
              <a:rPr lang="de-CH" sz="2400" dirty="0" err="1"/>
              <a:t>désavantage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c.) </a:t>
            </a:r>
            <a:r>
              <a:rPr lang="de-CH" sz="2400" dirty="0" err="1"/>
              <a:t>réalisation</a:t>
            </a:r>
            <a:r>
              <a:rPr lang="de-CH" sz="2400" dirty="0"/>
              <a:t> </a:t>
            </a:r>
            <a:r>
              <a:rPr lang="de-CH" sz="2400" dirty="0" err="1"/>
              <a:t>complète</a:t>
            </a:r>
            <a:r>
              <a:rPr lang="de-CH" sz="2400" dirty="0"/>
              <a:t> de </a:t>
            </a:r>
            <a:r>
              <a:rPr lang="de-CH" sz="2400" dirty="0" err="1"/>
              <a:t>l’installation</a:t>
            </a:r>
            <a:r>
              <a:rPr lang="de-CH" sz="2400" dirty="0"/>
              <a:t> </a:t>
            </a:r>
            <a:r>
              <a:rPr lang="de-CH" sz="2400" dirty="0" err="1"/>
              <a:t>conforme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      </a:t>
            </a:r>
            <a:r>
              <a:rPr lang="de-CH" sz="2400" dirty="0" err="1"/>
              <a:t>dans</a:t>
            </a:r>
            <a:r>
              <a:rPr lang="de-CH" sz="2400" dirty="0"/>
              <a:t> </a:t>
            </a:r>
            <a:r>
              <a:rPr lang="de-CH" sz="2400" dirty="0" err="1"/>
              <a:t>sa</a:t>
            </a:r>
            <a:r>
              <a:rPr lang="de-CH" sz="2400" dirty="0"/>
              <a:t> </a:t>
            </a:r>
            <a:r>
              <a:rPr lang="de-CH" sz="2400" dirty="0" err="1"/>
              <a:t>globalité</a:t>
            </a:r>
            <a:r>
              <a:rPr lang="de-CH" sz="2400" dirty="0"/>
              <a:t> </a:t>
            </a:r>
            <a:r>
              <a:rPr lang="de-CH" sz="2400" dirty="0" err="1"/>
              <a:t>pour</a:t>
            </a:r>
            <a:r>
              <a:rPr lang="de-CH" sz="2400" dirty="0"/>
              <a:t> en </a:t>
            </a:r>
            <a:r>
              <a:rPr lang="de-CH" sz="2400" dirty="0" err="1"/>
              <a:t>garantir</a:t>
            </a:r>
            <a:r>
              <a:rPr lang="de-CH" sz="2400" dirty="0"/>
              <a:t> </a:t>
            </a:r>
            <a:r>
              <a:rPr lang="de-CH" sz="2400" dirty="0" err="1"/>
              <a:t>l’exploitation</a:t>
            </a:r>
            <a:r>
              <a:rPr lang="de-CH" sz="2400" dirty="0"/>
              <a:t>, la</a:t>
            </a:r>
            <a:br>
              <a:rPr lang="de-CH" sz="2400" dirty="0"/>
            </a:br>
            <a:r>
              <a:rPr lang="de-CH" sz="2400" dirty="0"/>
              <a:t>		      </a:t>
            </a:r>
            <a:r>
              <a:rPr lang="de-CH" sz="2400" dirty="0" err="1"/>
              <a:t>maintenance</a:t>
            </a:r>
            <a:r>
              <a:rPr lang="de-CH" sz="2400" dirty="0"/>
              <a:t> et la </a:t>
            </a:r>
            <a:r>
              <a:rPr lang="de-CH" sz="2400" dirty="0" err="1"/>
              <a:t>sécurité</a:t>
            </a:r>
            <a:r>
              <a:rPr lang="de-CH" sz="2400" dirty="0"/>
              <a:t> </a:t>
            </a:r>
            <a:r>
              <a:rPr lang="de-CH" sz="2400" dirty="0" err="1"/>
              <a:t>dans</a:t>
            </a:r>
            <a:r>
              <a:rPr lang="de-CH" sz="2400" dirty="0"/>
              <a:t> des </a:t>
            </a:r>
            <a:r>
              <a:rPr lang="de-CH" sz="2400" dirty="0" err="1"/>
              <a:t>conditions</a:t>
            </a:r>
            <a:r>
              <a:rPr lang="de-CH" sz="2400" dirty="0"/>
              <a:t> </a:t>
            </a:r>
            <a:br>
              <a:rPr lang="de-CH" sz="2400" dirty="0"/>
            </a:br>
            <a:r>
              <a:rPr lang="de-CH" sz="2400" dirty="0"/>
              <a:t>		      </a:t>
            </a:r>
            <a:r>
              <a:rPr lang="de-CH" sz="2400" dirty="0" err="1"/>
              <a:t>conformes</a:t>
            </a:r>
            <a:r>
              <a:rPr lang="de-CH" sz="2400" dirty="0"/>
              <a:t> </a:t>
            </a:r>
            <a:r>
              <a:rPr lang="de-CH" sz="2400" dirty="0" err="1"/>
              <a:t>aux</a:t>
            </a:r>
            <a:r>
              <a:rPr lang="de-CH" sz="2400" dirty="0"/>
              <a:t> </a:t>
            </a:r>
            <a:r>
              <a:rPr lang="de-CH" sz="2400" dirty="0" err="1"/>
              <a:t>exigences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d.) </a:t>
            </a:r>
            <a:r>
              <a:rPr lang="de-CH" sz="2400" dirty="0" err="1"/>
              <a:t>éviter</a:t>
            </a:r>
            <a:r>
              <a:rPr lang="de-CH" sz="2400" dirty="0"/>
              <a:t> </a:t>
            </a:r>
            <a:r>
              <a:rPr lang="de-CH" sz="2400" dirty="0" err="1"/>
              <a:t>les</a:t>
            </a:r>
            <a:r>
              <a:rPr lang="de-CH" sz="2400" dirty="0"/>
              <a:t> </a:t>
            </a:r>
            <a:r>
              <a:rPr lang="de-CH" sz="2400" dirty="0" err="1"/>
              <a:t>solutions</a:t>
            </a:r>
            <a:r>
              <a:rPr lang="de-CH" sz="2400" dirty="0"/>
              <a:t> «impossibles», </a:t>
            </a:r>
            <a:r>
              <a:rPr lang="de-CH" sz="2400" dirty="0" err="1"/>
              <a:t>les</a:t>
            </a:r>
            <a:r>
              <a:rPr lang="de-CH" sz="2400" dirty="0"/>
              <a:t> </a:t>
            </a:r>
            <a:r>
              <a:rPr lang="de-CH" sz="2400" dirty="0" err="1"/>
              <a:t>améliorations</a:t>
            </a:r>
            <a:r>
              <a:rPr lang="de-CH" sz="2400" dirty="0"/>
              <a:t> </a:t>
            </a:r>
            <a:br>
              <a:rPr lang="de-CH" sz="2400" dirty="0"/>
            </a:br>
            <a:r>
              <a:rPr lang="de-CH" sz="2400" dirty="0"/>
              <a:t>		      après-coup, </a:t>
            </a:r>
            <a:r>
              <a:rPr lang="de-CH" sz="2400" dirty="0" err="1"/>
              <a:t>détériorations</a:t>
            </a:r>
            <a:r>
              <a:rPr lang="de-CH" sz="2400" dirty="0"/>
              <a:t> </a:t>
            </a:r>
            <a:r>
              <a:rPr lang="de-CH" sz="2400" dirty="0" err="1"/>
              <a:t>prématurées</a:t>
            </a:r>
            <a:r>
              <a:rPr lang="de-CH" sz="2400" dirty="0"/>
              <a:t>, etc. </a:t>
            </a:r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34821" name="Picture 2" descr="Bildergebnis für checkliste">
            <a:extLst>
              <a:ext uri="{FF2B5EF4-FFF2-40B4-BE49-F238E27FC236}">
                <a16:creationId xmlns="" xmlns:a16="http://schemas.microsoft.com/office/drawing/2014/main" id="{6FB55E19-70A7-4E6B-858C-CECE92069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6" y="997479"/>
            <a:ext cx="2619375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3">
            <a:extLst>
              <a:ext uri="{FF2B5EF4-FFF2-40B4-BE49-F238E27FC236}">
                <a16:creationId xmlns="" xmlns:a16="http://schemas.microsoft.com/office/drawing/2014/main" id="{F7DFD884-C8AC-4FE4-8507-5AC3BF1FC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3" y="3484562"/>
            <a:ext cx="2016125" cy="145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3">
            <a:extLst>
              <a:ext uri="{FF2B5EF4-FFF2-40B4-BE49-F238E27FC236}">
                <a16:creationId xmlns="" xmlns:a16="http://schemas.microsoft.com/office/drawing/2014/main" id="{5F6F0151-EECE-4639-818E-E09351BBB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9" y="3573198"/>
            <a:ext cx="581025" cy="46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Datumsplatzhalter 3">
            <a:extLst>
              <a:ext uri="{FF2B5EF4-FFF2-40B4-BE49-F238E27FC236}">
                <a16:creationId xmlns="" xmlns:a16="http://schemas.microsoft.com/office/drawing/2014/main" id="{046E30DD-5392-4D9D-9D34-A697A2AA9BE8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C7D33920-165F-4493-96AD-9B9EDD50099D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22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935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>
            <a:extLst>
              <a:ext uri="{FF2B5EF4-FFF2-40B4-BE49-F238E27FC236}">
                <a16:creationId xmlns="" xmlns:a16="http://schemas.microsoft.com/office/drawing/2014/main" id="{E00DE8F0-E2F8-4922-A5E6-FB3E6577F0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DD986105-77E7-41F6-BD80-0810207478B5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220" name="Textfeld 2">
            <a:extLst>
              <a:ext uri="{FF2B5EF4-FFF2-40B4-BE49-F238E27FC236}">
                <a16:creationId xmlns="" xmlns:a16="http://schemas.microsoft.com/office/drawing/2014/main" id="{1B2527B5-664F-4411-8583-A891044B32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297787"/>
            <a:ext cx="7124700" cy="615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b="0" dirty="0">
                <a:solidFill>
                  <a:prstClr val="black"/>
                </a:solidFill>
                <a:cs typeface="Arial" panose="020B0604020202020204" pitchFamily="34" charset="0"/>
              </a:rPr>
              <a:t>Conférence AVB AG: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b="0" dirty="0" err="1">
                <a:solidFill>
                  <a:prstClr val="black"/>
                </a:solidFill>
                <a:cs typeface="Arial" panose="020B0604020202020204" pitchFamily="34" charset="0"/>
              </a:rPr>
              <a:t>Réducteurs</a:t>
            </a:r>
            <a:r>
              <a:rPr lang="de-CH" altLang="de-DE" b="0" dirty="0">
                <a:solidFill>
                  <a:prstClr val="black"/>
                </a:solidFill>
                <a:cs typeface="Arial" panose="020B0604020202020204" pitchFamily="34" charset="0"/>
              </a:rPr>
              <a:t> de </a:t>
            </a:r>
            <a:r>
              <a:rPr lang="de-CH" altLang="de-DE" b="0" dirty="0" err="1">
                <a:solidFill>
                  <a:prstClr val="black"/>
                </a:solidFill>
                <a:cs typeface="Arial" panose="020B0604020202020204" pitchFamily="34" charset="0"/>
              </a:rPr>
              <a:t>pression</a:t>
            </a:r>
            <a:endParaRPr lang="de-CH" altLang="de-DE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24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400" b="0" dirty="0" err="1">
                <a:solidFill>
                  <a:prstClr val="black"/>
                </a:solidFill>
                <a:cs typeface="Arial" panose="020B0604020202020204" pitchFamily="34" charset="0"/>
              </a:rPr>
              <a:t>Orateur</a:t>
            </a: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:	Jürg Betschart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		</a:t>
            </a:r>
            <a:r>
              <a:rPr lang="de-CH" altLang="de-DE" sz="1800" b="0" dirty="0" err="1">
                <a:solidFill>
                  <a:prstClr val="black"/>
                </a:solidFill>
                <a:cs typeface="Arial" panose="020B0604020202020204" pitchFamily="34" charset="0"/>
              </a:rPr>
              <a:t>technicien</a:t>
            </a:r>
            <a:r>
              <a: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rPr>
              <a:t> de </a:t>
            </a:r>
            <a:r>
              <a:rPr lang="de-CH" altLang="de-DE" sz="1800" b="0" dirty="0" err="1">
                <a:solidFill>
                  <a:prstClr val="black"/>
                </a:solidFill>
                <a:cs typeface="Arial" panose="020B0604020202020204" pitchFamily="34" charset="0"/>
              </a:rPr>
              <a:t>production</a:t>
            </a:r>
            <a:r>
              <a: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rPr>
              <a:t> ES, </a:t>
            </a:r>
            <a:br>
              <a: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rPr>
              <a:t>		postgrade </a:t>
            </a:r>
            <a:r>
              <a:rPr lang="de-CH" altLang="de-DE" sz="1800" b="0" dirty="0" err="1">
                <a:solidFill>
                  <a:prstClr val="black"/>
                </a:solidFill>
                <a:cs typeface="Arial" panose="020B0604020202020204" pitchFamily="34" charset="0"/>
              </a:rPr>
              <a:t>économie</a:t>
            </a:r>
            <a:r>
              <a: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1800" b="0" dirty="0" err="1">
                <a:solidFill>
                  <a:prstClr val="black"/>
                </a:solidFill>
                <a:cs typeface="Arial" panose="020B0604020202020204" pitchFamily="34" charset="0"/>
              </a:rPr>
              <a:t>d’entreprise</a:t>
            </a:r>
            <a:endParaRPr lang="de-CH" altLang="de-DE" sz="18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24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De </a:t>
            </a:r>
            <a:r>
              <a:rPr lang="de-CH" altLang="de-DE" sz="2400" b="0" dirty="0" err="1">
                <a:solidFill>
                  <a:prstClr val="black"/>
                </a:solidFill>
                <a:cs typeface="Arial" panose="020B0604020202020204" pitchFamily="34" charset="0"/>
              </a:rPr>
              <a:t>quoi</a:t>
            </a: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2400" b="0" dirty="0" err="1">
                <a:solidFill>
                  <a:prstClr val="black"/>
                </a:solidFill>
                <a:cs typeface="Arial" panose="020B0604020202020204" pitchFamily="34" charset="0"/>
              </a:rPr>
              <a:t>s’agit-il</a:t>
            </a: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 :	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		- </a:t>
            </a:r>
            <a:r>
              <a:rPr lang="de-CH" altLang="de-DE" sz="2400" b="0" dirty="0" err="1">
                <a:solidFill>
                  <a:prstClr val="black"/>
                </a:solidFill>
                <a:cs typeface="Arial" panose="020B0604020202020204" pitchFamily="34" charset="0"/>
              </a:rPr>
              <a:t>modèle</a:t>
            </a: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2400" b="0" dirty="0" err="1">
                <a:solidFill>
                  <a:prstClr val="black"/>
                </a:solidFill>
                <a:cs typeface="Arial" panose="020B0604020202020204" pitchFamily="34" charset="0"/>
              </a:rPr>
              <a:t>d’installation</a:t>
            </a:r>
            <a:endParaRPr lang="de-CH" altLang="de-DE" sz="24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		- </a:t>
            </a:r>
            <a:r>
              <a:rPr lang="de-CH" altLang="de-DE" sz="2400" b="0" dirty="0" err="1">
                <a:solidFill>
                  <a:prstClr val="black"/>
                </a:solidFill>
                <a:cs typeface="Arial" panose="020B0604020202020204" pitchFamily="34" charset="0"/>
              </a:rPr>
              <a:t>dimensionnement</a:t>
            </a:r>
            <a:endParaRPr lang="de-CH" altLang="de-DE" sz="24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		- </a:t>
            </a:r>
            <a:r>
              <a:rPr lang="de-CH" altLang="de-DE" sz="2400" b="0" dirty="0" err="1">
                <a:solidFill>
                  <a:prstClr val="black"/>
                </a:solidFill>
                <a:cs typeface="Arial" panose="020B0604020202020204" pitchFamily="34" charset="0"/>
              </a:rPr>
              <a:t>cavitation</a:t>
            </a:r>
            <a:endParaRPr lang="de-CH" altLang="de-DE" sz="24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		- </a:t>
            </a:r>
            <a:r>
              <a:rPr lang="de-CH" altLang="de-DE" sz="2400" b="0" dirty="0" err="1">
                <a:solidFill>
                  <a:prstClr val="black"/>
                </a:solidFill>
                <a:cs typeface="Arial" panose="020B0604020202020204" pitchFamily="34" charset="0"/>
              </a:rPr>
              <a:t>sécurité</a:t>
            </a: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 anti-</a:t>
            </a:r>
            <a:r>
              <a:rPr lang="de-CH" altLang="de-DE" sz="2400" b="0" dirty="0" err="1">
                <a:solidFill>
                  <a:prstClr val="black"/>
                </a:solidFill>
                <a:cs typeface="Arial" panose="020B0604020202020204" pitchFamily="34" charset="0"/>
              </a:rPr>
              <a:t>surpression</a:t>
            </a:r>
            <a:endParaRPr lang="de-CH" altLang="de-DE" sz="24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		- </a:t>
            </a:r>
            <a:r>
              <a:rPr lang="de-CH" altLang="de-DE" sz="2400" b="0" dirty="0" err="1">
                <a:solidFill>
                  <a:prstClr val="black"/>
                </a:solidFill>
                <a:cs typeface="Arial" panose="020B0604020202020204" pitchFamily="34" charset="0"/>
              </a:rPr>
              <a:t>prescriptions</a:t>
            </a: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 du </a:t>
            </a:r>
            <a:r>
              <a:rPr lang="de-CH" altLang="de-DE" sz="2400" b="0" dirty="0" err="1">
                <a:solidFill>
                  <a:prstClr val="black"/>
                </a:solidFill>
                <a:cs typeface="Arial" panose="020B0604020202020204" pitchFamily="34" charset="0"/>
              </a:rPr>
              <a:t>maître</a:t>
            </a:r>
            <a:r>
              <a:rPr lang="de-CH" altLang="de-DE" sz="24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2400" b="0" dirty="0" err="1">
                <a:solidFill>
                  <a:prstClr val="black"/>
                </a:solidFill>
                <a:cs typeface="Arial" panose="020B0604020202020204" pitchFamily="34" charset="0"/>
              </a:rPr>
              <a:t>d’ouvrage</a:t>
            </a:r>
            <a:endParaRPr lang="de-CH" altLang="de-DE" sz="24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24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24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2400" b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048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>
            <a:extLst>
              <a:ext uri="{FF2B5EF4-FFF2-40B4-BE49-F238E27FC236}">
                <a16:creationId xmlns="" xmlns:a16="http://schemas.microsoft.com/office/drawing/2014/main" id="{EDBE02DF-74D1-4384-820F-36D681DE55F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Réducteurs</a:t>
            </a:r>
            <a:r>
              <a:rPr lang="de-CH" altLang="de-DE" dirty="0"/>
              <a:t> de </a:t>
            </a:r>
            <a:r>
              <a:rPr lang="de-CH" altLang="de-DE" dirty="0" err="1"/>
              <a:t>pression</a:t>
            </a:r>
            <a:endParaRPr lang="de-CH" alt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8927EAA6-4B3C-43D5-A42D-1CDB2819326B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44" name="Grafik 4">
            <a:extLst>
              <a:ext uri="{FF2B5EF4-FFF2-40B4-BE49-F238E27FC236}">
                <a16:creationId xmlns="" xmlns:a16="http://schemas.microsoft.com/office/drawing/2014/main" id="{7C3FECDE-7456-4960-BBC4-11FB014D0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30" y="1897063"/>
            <a:ext cx="3311525" cy="282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Grafik 5">
            <a:extLst>
              <a:ext uri="{FF2B5EF4-FFF2-40B4-BE49-F238E27FC236}">
                <a16:creationId xmlns="" xmlns:a16="http://schemas.microsoft.com/office/drawing/2014/main" id="{E649EFE1-2FDB-4791-8CAD-9CAB05130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22" y="1565011"/>
            <a:ext cx="3887787" cy="327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Textfeld 2">
            <a:extLst>
              <a:ext uri="{FF2B5EF4-FFF2-40B4-BE49-F238E27FC236}">
                <a16:creationId xmlns="" xmlns:a16="http://schemas.microsoft.com/office/drawing/2014/main" id="{FE23B480-2DC3-43A3-9BB6-04057E426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97" y="1058339"/>
            <a:ext cx="25923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800" b="0" dirty="0" err="1">
                <a:solidFill>
                  <a:prstClr val="black"/>
                </a:solidFill>
                <a:cs typeface="Arial" panose="020B0604020202020204" pitchFamily="34" charset="0"/>
              </a:rPr>
              <a:t>Modèle</a:t>
            </a:r>
            <a:r>
              <a: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rPr>
              <a:t> à </a:t>
            </a:r>
            <a:r>
              <a:rPr lang="de-CH" altLang="de-DE" sz="1800" b="0" dirty="0" err="1">
                <a:solidFill>
                  <a:prstClr val="black"/>
                </a:solidFill>
                <a:cs typeface="Arial" panose="020B0604020202020204" pitchFamily="34" charset="0"/>
              </a:rPr>
              <a:t>brides</a:t>
            </a:r>
            <a:endParaRPr lang="de-CH" altLang="de-DE" sz="18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rPr>
              <a:t>DN 32 – DN 800</a:t>
            </a:r>
          </a:p>
        </p:txBody>
      </p:sp>
      <p:sp>
        <p:nvSpPr>
          <p:cNvPr id="10247" name="Textfeld 6">
            <a:extLst>
              <a:ext uri="{FF2B5EF4-FFF2-40B4-BE49-F238E27FC236}">
                <a16:creationId xmlns="" xmlns:a16="http://schemas.microsoft.com/office/drawing/2014/main" id="{62A49964-9061-4D9E-941E-2F982F788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25" y="1057016"/>
            <a:ext cx="25923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800" b="0" dirty="0" err="1">
                <a:solidFill>
                  <a:prstClr val="black"/>
                </a:solidFill>
                <a:cs typeface="Arial" panose="020B0604020202020204" pitchFamily="34" charset="0"/>
              </a:rPr>
              <a:t>Modèle</a:t>
            </a:r>
            <a:r>
              <a: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rPr>
              <a:t> à </a:t>
            </a:r>
            <a:r>
              <a:rPr lang="de-CH" altLang="de-DE" sz="1800" b="0" dirty="0" err="1">
                <a:solidFill>
                  <a:prstClr val="black"/>
                </a:solidFill>
                <a:cs typeface="Arial" panose="020B0604020202020204" pitchFamily="34" charset="0"/>
              </a:rPr>
              <a:t>visser</a:t>
            </a:r>
            <a:r>
              <a: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rPr>
              <a:t> 1/2" – 2"  </a:t>
            </a:r>
            <a:r>
              <a:rPr lang="de-CH" altLang="de-DE" sz="1800" b="0" dirty="0" err="1">
                <a:solidFill>
                  <a:prstClr val="black"/>
                </a:solidFill>
                <a:cs typeface="Arial" panose="020B0604020202020204" pitchFamily="34" charset="0"/>
              </a:rPr>
              <a:t>acier</a:t>
            </a:r>
            <a:r>
              <a: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1800" b="0" dirty="0" err="1">
                <a:solidFill>
                  <a:prstClr val="black"/>
                </a:solidFill>
                <a:cs typeface="Arial" panose="020B0604020202020204" pitchFamily="34" charset="0"/>
              </a:rPr>
              <a:t>inox</a:t>
            </a:r>
            <a:r>
              <a: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109534E2-C682-4DAA-B6AD-D1E18EC33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284" y="4298157"/>
            <a:ext cx="728663" cy="33855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Pilote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16EF176D-83A9-4453-88E4-9D19BDC8C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834" y="1815042"/>
            <a:ext cx="728663" cy="33855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Pilote</a:t>
            </a:r>
          </a:p>
        </p:txBody>
      </p:sp>
      <p:cxnSp>
        <p:nvCxnSpPr>
          <p:cNvPr id="12" name="Gerade Verbindung mit Pfeil 11">
            <a:extLst>
              <a:ext uri="{FF2B5EF4-FFF2-40B4-BE49-F238E27FC236}">
                <a16:creationId xmlns="" xmlns:a16="http://schemas.microsoft.com/office/drawing/2014/main" id="{40B09C06-5598-47DA-AE3E-FF2B7632111F}"/>
              </a:ext>
            </a:extLst>
          </p:cNvPr>
          <p:cNvCxnSpPr>
            <a:stCxn id="10" idx="3"/>
          </p:cNvCxnSpPr>
          <p:nvPr/>
        </p:nvCxnSpPr>
        <p:spPr>
          <a:xfrm>
            <a:off x="5678497" y="1984319"/>
            <a:ext cx="406399" cy="142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>
            <a:extLst>
              <a:ext uri="{FF2B5EF4-FFF2-40B4-BE49-F238E27FC236}">
                <a16:creationId xmlns="" xmlns:a16="http://schemas.microsoft.com/office/drawing/2014/main" id="{6BA5EEB1-09AA-41B2-A760-A2E96A42E797}"/>
              </a:ext>
            </a:extLst>
          </p:cNvPr>
          <p:cNvCxnSpPr/>
          <p:nvPr/>
        </p:nvCxnSpPr>
        <p:spPr>
          <a:xfrm flipH="1" flipV="1">
            <a:off x="2843222" y="4298159"/>
            <a:ext cx="504825" cy="1190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="" xmlns:a16="http://schemas.microsoft.com/office/drawing/2014/main" id="{AAC50900-EC4C-4253-BB35-FE3E1A542E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9" y="1527969"/>
            <a:ext cx="1571625" cy="52322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400" b="0" dirty="0" err="1">
                <a:solidFill>
                  <a:prstClr val="black"/>
                </a:solidFill>
                <a:cs typeface="Arial" panose="020B0604020202020204" pitchFamily="34" charset="0"/>
              </a:rPr>
              <a:t>Protection</a:t>
            </a:r>
            <a:r>
              <a:rPr lang="de-CH" altLang="de-DE" sz="14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br>
              <a:rPr lang="de-CH" altLang="de-DE" sz="1400" b="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de-CH" altLang="de-DE" sz="1400" b="0" dirty="0">
                <a:solidFill>
                  <a:prstClr val="black"/>
                </a:solidFill>
                <a:cs typeface="Arial" panose="020B0604020202020204" pitchFamily="34" charset="0"/>
              </a:rPr>
              <a:t>anti-retour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="" xmlns:a16="http://schemas.microsoft.com/office/drawing/2014/main" id="{C1AE24ED-A1DD-44AB-B546-6DE3F3410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4913" y="4561419"/>
            <a:ext cx="1325562" cy="5847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Filtre de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commande</a:t>
            </a: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19" name="Gerade Verbindung mit Pfeil 18">
            <a:extLst>
              <a:ext uri="{FF2B5EF4-FFF2-40B4-BE49-F238E27FC236}">
                <a16:creationId xmlns="" xmlns:a16="http://schemas.microsoft.com/office/drawing/2014/main" id="{B3995537-3556-4C18-8085-312B4050BFCB}"/>
              </a:ext>
            </a:extLst>
          </p:cNvPr>
          <p:cNvCxnSpPr/>
          <p:nvPr/>
        </p:nvCxnSpPr>
        <p:spPr>
          <a:xfrm flipH="1" flipV="1">
            <a:off x="4211647" y="3877469"/>
            <a:ext cx="803275" cy="6839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="" xmlns:a16="http://schemas.microsoft.com/office/drawing/2014/main" id="{7941AA86-DA60-4523-A7D8-584C4EF9CDEF}"/>
              </a:ext>
            </a:extLst>
          </p:cNvPr>
          <p:cNvCxnSpPr/>
          <p:nvPr/>
        </p:nvCxnSpPr>
        <p:spPr>
          <a:xfrm flipV="1">
            <a:off x="6340475" y="4357692"/>
            <a:ext cx="679450" cy="2037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="" xmlns:a16="http://schemas.microsoft.com/office/drawing/2014/main" id="{33FC08A4-80F8-4FCD-AC6D-803AFC1E2347}"/>
              </a:ext>
            </a:extLst>
          </p:cNvPr>
          <p:cNvCxnSpPr/>
          <p:nvPr/>
        </p:nvCxnSpPr>
        <p:spPr>
          <a:xfrm flipH="1">
            <a:off x="2843222" y="1666875"/>
            <a:ext cx="649287" cy="5318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7133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5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>
            <a:extLst>
              <a:ext uri="{FF2B5EF4-FFF2-40B4-BE49-F238E27FC236}">
                <a16:creationId xmlns="" xmlns:a16="http://schemas.microsoft.com/office/drawing/2014/main" id="{D102A6CB-A7EB-4B71-8B03-F920A62C2D9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179917"/>
            <a:ext cx="7772400" cy="697178"/>
          </a:xfrm>
        </p:spPr>
        <p:txBody>
          <a:bodyPr/>
          <a:lstStyle/>
          <a:p>
            <a:pPr algn="ctr" eaLnBrk="1" hangingPunct="1"/>
            <a:r>
              <a:rPr lang="de-CH" altLang="de-DE" sz="3600" dirty="0" err="1"/>
              <a:t>Modèle</a:t>
            </a:r>
            <a:r>
              <a:rPr lang="de-CH" altLang="de-DE" sz="3600" dirty="0"/>
              <a:t> </a:t>
            </a:r>
            <a:r>
              <a:rPr lang="de-CH" altLang="de-DE" sz="3600" dirty="0" err="1"/>
              <a:t>d’installation</a:t>
            </a:r>
            <a:r>
              <a:rPr lang="de-CH" altLang="de-DE" sz="3600" dirty="0"/>
              <a:t/>
            </a:r>
            <a:br>
              <a:rPr lang="de-CH" altLang="de-DE" sz="3600" dirty="0"/>
            </a:br>
            <a:r>
              <a:rPr lang="de-CH" altLang="de-DE" sz="3600" dirty="0" err="1"/>
              <a:t>Réducteurs</a:t>
            </a:r>
            <a:r>
              <a:rPr lang="de-CH" altLang="de-DE" sz="3600" dirty="0"/>
              <a:t> de </a:t>
            </a:r>
            <a:r>
              <a:rPr lang="de-CH" altLang="de-DE" sz="3600" dirty="0" err="1"/>
              <a:t>pression</a:t>
            </a:r>
            <a:endParaRPr lang="de-CH" altLang="de-DE" sz="3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089566AE-2FC9-43B9-BA54-F4CAD8834ACC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8" name="Grafik 6">
            <a:extLst>
              <a:ext uri="{FF2B5EF4-FFF2-40B4-BE49-F238E27FC236}">
                <a16:creationId xmlns="" xmlns:a16="http://schemas.microsoft.com/office/drawing/2014/main" id="{8B815444-F8C9-4497-A875-2E7AAF5B2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" t="14188" r="18068" b="17261"/>
          <a:stretch>
            <a:fillRect/>
          </a:stretch>
        </p:blipFill>
        <p:spPr bwMode="auto">
          <a:xfrm>
            <a:off x="684222" y="1297783"/>
            <a:ext cx="79914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feld 5">
            <a:extLst>
              <a:ext uri="{FF2B5EF4-FFF2-40B4-BE49-F238E27FC236}">
                <a16:creationId xmlns="" xmlns:a16="http://schemas.microsoft.com/office/drawing/2014/main" id="{68EACD75-650B-4512-9710-D1569459D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709" y="4357689"/>
            <a:ext cx="78470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Vanne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, filtre à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impuretés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réducteur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de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pression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purge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élément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de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dépose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vanne</a:t>
            </a: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1600" dirty="0">
                <a:solidFill>
                  <a:prstClr val="black"/>
                </a:solidFill>
                <a:cs typeface="Arial" panose="020B0604020202020204" pitchFamily="34" charset="0"/>
              </a:rPr>
              <a:t>Solution à </a:t>
            </a:r>
            <a:r>
              <a:rPr lang="de-CH" altLang="de-DE" sz="1600" dirty="0" err="1">
                <a:solidFill>
                  <a:prstClr val="black"/>
                </a:solidFill>
                <a:cs typeface="Arial" panose="020B0604020202020204" pitchFamily="34" charset="0"/>
              </a:rPr>
              <a:t>by</a:t>
            </a:r>
            <a:r>
              <a:rPr lang="de-CH" altLang="de-DE" sz="1600" dirty="0">
                <a:solidFill>
                  <a:prstClr val="black"/>
                </a:solidFill>
                <a:cs typeface="Arial" panose="020B0604020202020204" pitchFamily="34" charset="0"/>
              </a:rPr>
              <a:t>-pass</a:t>
            </a:r>
          </a:p>
        </p:txBody>
      </p:sp>
    </p:spTree>
    <p:extLst>
      <p:ext uri="{BB962C8B-B14F-4D97-AF65-F5344CB8AC3E}">
        <p14:creationId xmlns:p14="http://schemas.microsoft.com/office/powerpoint/2010/main" val="9442178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B6EAA49-5E47-4D91-B206-60855F785E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300302"/>
            <a:ext cx="7772400" cy="697177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CH" dirty="0" err="1"/>
              <a:t>Modèle</a:t>
            </a:r>
            <a:r>
              <a:rPr lang="de-CH" dirty="0"/>
              <a:t> </a:t>
            </a:r>
            <a:r>
              <a:rPr lang="de-CH" dirty="0" err="1"/>
              <a:t>d’installation</a:t>
            </a:r>
            <a:r>
              <a:rPr lang="de-CH" dirty="0"/>
              <a:t/>
            </a:r>
            <a:br>
              <a:rPr lang="de-CH" dirty="0"/>
            </a:br>
            <a:r>
              <a:rPr lang="de-CH" dirty="0" err="1"/>
              <a:t>Réducteurs</a:t>
            </a:r>
            <a:r>
              <a:rPr lang="de-CH" dirty="0"/>
              <a:t> de </a:t>
            </a:r>
            <a:r>
              <a:rPr lang="de-CH" dirty="0" err="1"/>
              <a:t>pression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59CE8143-936B-4667-A233-BD43B936CE3E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2292" name="Gruppieren 4">
            <a:extLst>
              <a:ext uri="{FF2B5EF4-FFF2-40B4-BE49-F238E27FC236}">
                <a16:creationId xmlns="" xmlns:a16="http://schemas.microsoft.com/office/drawing/2014/main" id="{8E994D1D-C484-4C56-B6AF-AFC864EB5FC5}"/>
              </a:ext>
            </a:extLst>
          </p:cNvPr>
          <p:cNvGrpSpPr>
            <a:grpSpLocks/>
          </p:cNvGrpSpPr>
          <p:nvPr/>
        </p:nvGrpSpPr>
        <p:grpSpPr bwMode="auto">
          <a:xfrm>
            <a:off x="34934" y="1596765"/>
            <a:ext cx="9001125" cy="3286681"/>
            <a:chOff x="867183" y="1288807"/>
            <a:chExt cx="10058400" cy="5050880"/>
          </a:xfrm>
        </p:grpSpPr>
        <p:pic>
          <p:nvPicPr>
            <p:cNvPr id="12295" name="Grafik 5">
              <a:extLst>
                <a:ext uri="{FF2B5EF4-FFF2-40B4-BE49-F238E27FC236}">
                  <a16:creationId xmlns="" xmlns:a16="http://schemas.microsoft.com/office/drawing/2014/main" id="{4D577E5D-20A3-4B52-A775-D4F49947B9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7183" y="1288807"/>
              <a:ext cx="10058400" cy="47044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6" name="Textfeld 9">
              <a:extLst>
                <a:ext uri="{FF2B5EF4-FFF2-40B4-BE49-F238E27FC236}">
                  <a16:creationId xmlns="" xmlns:a16="http://schemas.microsoft.com/office/drawing/2014/main" id="{93C55A19-2DDD-4882-9BE1-5951126C45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8245" y="5346423"/>
              <a:ext cx="4579913" cy="993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de-DE" sz="1800" b="0" dirty="0">
                  <a:solidFill>
                    <a:prstClr val="black"/>
                  </a:solidFill>
                  <a:cs typeface="Arial" panose="020B0604020202020204" pitchFamily="34" charset="0"/>
                </a:rPr>
                <a:t>By-pass mobile </a:t>
              </a:r>
              <a:br>
                <a:rPr lang="de-CH" altLang="de-DE" sz="1800" b="0" dirty="0">
                  <a:solidFill>
                    <a:prstClr val="black"/>
                  </a:solidFill>
                  <a:cs typeface="Arial" panose="020B0604020202020204" pitchFamily="34" charset="0"/>
                </a:rPr>
              </a:br>
              <a:r>
                <a:rPr lang="de-CH" altLang="de-DE" sz="1800" b="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avec</a:t>
              </a:r>
              <a:r>
                <a:rPr lang="de-CH" altLang="de-DE" sz="1800" b="0" dirty="0">
                  <a:solidFill>
                    <a:prstClr val="black"/>
                  </a:solidFill>
                  <a:cs typeface="Arial" panose="020B0604020202020204" pitchFamily="34" charset="0"/>
                </a:rPr>
                <a:t> filtre et </a:t>
              </a:r>
              <a:r>
                <a:rPr lang="de-CH" altLang="de-DE" sz="1800" b="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réducteur</a:t>
              </a:r>
              <a:r>
                <a:rPr lang="de-CH" altLang="de-DE" sz="1800" b="0" dirty="0">
                  <a:solidFill>
                    <a:prstClr val="black"/>
                  </a:solidFill>
                  <a:cs typeface="Arial" panose="020B0604020202020204" pitchFamily="34" charset="0"/>
                </a:rPr>
                <a:t> de </a:t>
              </a:r>
              <a:r>
                <a:rPr lang="de-CH" altLang="de-DE" sz="1800" b="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pression</a:t>
              </a:r>
              <a:r>
                <a:rPr lang="de-CH" altLang="de-DE" sz="1800" b="0" dirty="0">
                  <a:solidFill>
                    <a:prstClr val="black"/>
                  </a:solidFill>
                  <a:cs typeface="Arial" panose="020B0604020202020204" pitchFamily="34" charset="0"/>
                </a:rPr>
                <a:t> RDP</a:t>
              </a:r>
            </a:p>
          </p:txBody>
        </p:sp>
      </p:grpSp>
      <p:sp>
        <p:nvSpPr>
          <p:cNvPr id="3" name="Pfeil nach rechts 2">
            <a:extLst>
              <a:ext uri="{FF2B5EF4-FFF2-40B4-BE49-F238E27FC236}">
                <a16:creationId xmlns="" xmlns:a16="http://schemas.microsoft.com/office/drawing/2014/main" id="{FB028658-31D5-425C-B4DF-EDED85654B1A}"/>
              </a:ext>
            </a:extLst>
          </p:cNvPr>
          <p:cNvSpPr/>
          <p:nvPr/>
        </p:nvSpPr>
        <p:spPr>
          <a:xfrm>
            <a:off x="1116013" y="3877474"/>
            <a:ext cx="792162" cy="240771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  <p:sp>
        <p:nvSpPr>
          <p:cNvPr id="11" name="Pfeil nach rechts 10">
            <a:extLst>
              <a:ext uri="{FF2B5EF4-FFF2-40B4-BE49-F238E27FC236}">
                <a16:creationId xmlns="" xmlns:a16="http://schemas.microsoft.com/office/drawing/2014/main" id="{76A96812-EAC9-4F5A-B228-E3D9090B1E0D}"/>
              </a:ext>
            </a:extLst>
          </p:cNvPr>
          <p:cNvSpPr/>
          <p:nvPr/>
        </p:nvSpPr>
        <p:spPr>
          <a:xfrm rot="10800000">
            <a:off x="7956559" y="3159125"/>
            <a:ext cx="792163" cy="23944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770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8BE9B40-5DCB-4CC7-9072-838B5B0FF6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16959"/>
            <a:ext cx="7772400" cy="69717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CH" dirty="0" err="1"/>
              <a:t>Dimensionnement</a:t>
            </a:r>
            <a:r>
              <a:rPr lang="de-CH" dirty="0"/>
              <a:t/>
            </a:r>
            <a:br>
              <a:rPr lang="de-CH" dirty="0"/>
            </a:br>
            <a:r>
              <a:rPr lang="de-CH" dirty="0" err="1"/>
              <a:t>Réducteurs</a:t>
            </a:r>
            <a:r>
              <a:rPr lang="de-CH" dirty="0"/>
              <a:t> de </a:t>
            </a:r>
            <a:r>
              <a:rPr lang="de-CH" dirty="0" err="1"/>
              <a:t>pression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46AABE62-7DF6-4E72-9C38-2F94C1676094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316" name="Textfeld 5">
            <a:extLst>
              <a:ext uri="{FF2B5EF4-FFF2-40B4-BE49-F238E27FC236}">
                <a16:creationId xmlns="" xmlns:a16="http://schemas.microsoft.com/office/drawing/2014/main" id="{6E61C6C4-648B-45A5-988D-E76D921FA6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1350" y="2128574"/>
            <a:ext cx="306863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Débit</a:t>
            </a: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Q= l/min.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P1,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pression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amont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P2,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pression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aval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i="1" dirty="0">
                <a:solidFill>
                  <a:prstClr val="black"/>
                </a:solidFill>
                <a:cs typeface="Arial" panose="020B0604020202020204" pitchFamily="34" charset="0"/>
              </a:rPr>
              <a:t>Pression </a:t>
            </a:r>
            <a:r>
              <a:rPr lang="de-CH" altLang="de-DE" sz="1600" b="0" i="1" dirty="0" err="1">
                <a:solidFill>
                  <a:prstClr val="black"/>
                </a:solidFill>
                <a:cs typeface="Arial" panose="020B0604020202020204" pitchFamily="34" charset="0"/>
              </a:rPr>
              <a:t>différentielle</a:t>
            </a:r>
            <a:r>
              <a:rPr lang="de-CH" altLang="de-DE" sz="1600" b="0" i="1" dirty="0">
                <a:solidFill>
                  <a:prstClr val="black"/>
                </a:solidFill>
                <a:cs typeface="Arial" panose="020B0604020202020204" pitchFamily="34" charset="0"/>
              </a:rPr>
              <a:t>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V= max. 4-5 m/s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Optimal: 2.5 m/s</a:t>
            </a:r>
          </a:p>
        </p:txBody>
      </p:sp>
      <p:pic>
        <p:nvPicPr>
          <p:cNvPr id="13317" name="Grafik 6">
            <a:extLst>
              <a:ext uri="{FF2B5EF4-FFF2-40B4-BE49-F238E27FC236}">
                <a16:creationId xmlns="" xmlns:a16="http://schemas.microsoft.com/office/drawing/2014/main" id="{DD7B4B5A-6974-4FCD-8A4D-33D9EC968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47" y="2128573"/>
            <a:ext cx="5780087" cy="2189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8066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14E0A51-0ED3-46D2-8A81-0A388FFE82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16959"/>
            <a:ext cx="7772400" cy="69717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CH" dirty="0" err="1"/>
              <a:t>Dimensionnement</a:t>
            </a:r>
            <a:r>
              <a:rPr lang="de-CH" dirty="0"/>
              <a:t/>
            </a:r>
            <a:br>
              <a:rPr lang="de-CH" dirty="0"/>
            </a:br>
            <a:r>
              <a:rPr lang="de-CH" dirty="0" err="1"/>
              <a:t>Réducteurs</a:t>
            </a:r>
            <a:r>
              <a:rPr lang="de-CH" dirty="0"/>
              <a:t> de </a:t>
            </a:r>
            <a:r>
              <a:rPr lang="de-CH" dirty="0" err="1"/>
              <a:t>pression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81BBFD68-4C95-4F07-AAAA-172AAC52328E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340" name="Textfeld 5">
            <a:extLst>
              <a:ext uri="{FF2B5EF4-FFF2-40B4-BE49-F238E27FC236}">
                <a16:creationId xmlns="" xmlns:a16="http://schemas.microsoft.com/office/drawing/2014/main" id="{509E809C-131D-4315-9D32-FD409B442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2450" y="1957917"/>
            <a:ext cx="3067050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dirty="0">
                <a:solidFill>
                  <a:prstClr val="black"/>
                </a:solidFill>
                <a:cs typeface="Arial" panose="020B0604020202020204" pitchFamily="34" charset="0"/>
              </a:rPr>
              <a:t>Exemple: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Conduite DN 125, 1 km 10 bar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statique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, RDP 10 – 5 bar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Perte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de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charge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dans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la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conduite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dynamique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4 bar à 85 m3/h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Pression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dynamique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seulement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b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6 bar.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Réduire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le RDP  à 6- 5 bar.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Quantité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d’eau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= ??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Attention au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facteur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Kv</a:t>
            </a: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4341" name="Grafik 6">
            <a:extLst>
              <a:ext uri="{FF2B5EF4-FFF2-40B4-BE49-F238E27FC236}">
                <a16:creationId xmlns="" xmlns:a16="http://schemas.microsoft.com/office/drawing/2014/main" id="{EFC6E165-74FD-44FE-A5C0-841721C42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6"/>
          <a:stretch>
            <a:fillRect/>
          </a:stretch>
        </p:blipFill>
        <p:spPr bwMode="auto">
          <a:xfrm>
            <a:off x="3851284" y="2076979"/>
            <a:ext cx="4105275" cy="1815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264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69419709-78C9-4F60-AC72-5DB1577A8B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16959"/>
            <a:ext cx="7772400" cy="69717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CH" dirty="0" err="1"/>
              <a:t>Dimensionnement</a:t>
            </a:r>
            <a:r>
              <a:rPr lang="de-CH" dirty="0"/>
              <a:t/>
            </a:r>
            <a:br>
              <a:rPr lang="de-CH" dirty="0"/>
            </a:br>
            <a:r>
              <a:rPr lang="de-CH" dirty="0" err="1"/>
              <a:t>Réducteurs</a:t>
            </a:r>
            <a:r>
              <a:rPr lang="de-CH" dirty="0"/>
              <a:t> de </a:t>
            </a:r>
            <a:r>
              <a:rPr lang="de-CH" dirty="0" err="1"/>
              <a:t>pression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DD2868FC-C657-4511-B05C-A771D06CDD7B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364" name="Textfeld 7">
            <a:extLst>
              <a:ext uri="{FF2B5EF4-FFF2-40B4-BE49-F238E27FC236}">
                <a16:creationId xmlns="" xmlns:a16="http://schemas.microsoft.com/office/drawing/2014/main" id="{9CC2A746-C7CB-4F62-AEFE-0BD3E912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4357687"/>
            <a:ext cx="29162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V= max. 5 m/s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Petite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pression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différentielle</a:t>
            </a: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Grande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quantité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d’eau</a:t>
            </a: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&lt;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bruits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d’écoulement</a:t>
            </a: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décibel</a:t>
            </a: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5365" name="Grafik 8">
            <a:extLst>
              <a:ext uri="{FF2B5EF4-FFF2-40B4-BE49-F238E27FC236}">
                <a16:creationId xmlns="" xmlns:a16="http://schemas.microsoft.com/office/drawing/2014/main" id="{76222201-55C7-4D43-9C13-4AF5ADB67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9" y="1221053"/>
            <a:ext cx="4105275" cy="302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feld 9">
            <a:extLst>
              <a:ext uri="{FF2B5EF4-FFF2-40B4-BE49-F238E27FC236}">
                <a16:creationId xmlns="" xmlns:a16="http://schemas.microsoft.com/office/drawing/2014/main" id="{6535097F-2B4E-4711-8E75-7637BDA3B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6" y="4524375"/>
            <a:ext cx="20478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V= max. 2-2.3 m/s</a:t>
            </a:r>
          </a:p>
        </p:txBody>
      </p:sp>
      <p:pic>
        <p:nvPicPr>
          <p:cNvPr id="15367" name="Grafik 10">
            <a:extLst>
              <a:ext uri="{FF2B5EF4-FFF2-40B4-BE49-F238E27FC236}">
                <a16:creationId xmlns="" xmlns:a16="http://schemas.microsoft.com/office/drawing/2014/main" id="{0D32AFDF-6BAB-4C0C-B459-C379BE911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47" y="1596764"/>
            <a:ext cx="3457575" cy="270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Pfeil nach rechts 11">
            <a:extLst>
              <a:ext uri="{FF2B5EF4-FFF2-40B4-BE49-F238E27FC236}">
                <a16:creationId xmlns="" xmlns:a16="http://schemas.microsoft.com/office/drawing/2014/main" id="{5E311855-5EE9-48BD-A768-B598FB6AE041}"/>
              </a:ext>
            </a:extLst>
          </p:cNvPr>
          <p:cNvSpPr/>
          <p:nvPr/>
        </p:nvSpPr>
        <p:spPr>
          <a:xfrm>
            <a:off x="611188" y="3434292"/>
            <a:ext cx="792162" cy="595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  <p:sp>
        <p:nvSpPr>
          <p:cNvPr id="13" name="Pfeil nach rechts 12">
            <a:extLst>
              <a:ext uri="{FF2B5EF4-FFF2-40B4-BE49-F238E27FC236}">
                <a16:creationId xmlns="" xmlns:a16="http://schemas.microsoft.com/office/drawing/2014/main" id="{A1CAF6AC-A1CA-4800-AD0E-19118011C9A3}"/>
              </a:ext>
            </a:extLst>
          </p:cNvPr>
          <p:cNvSpPr/>
          <p:nvPr/>
        </p:nvSpPr>
        <p:spPr>
          <a:xfrm>
            <a:off x="3743334" y="3427682"/>
            <a:ext cx="792163" cy="59531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  <p:sp>
        <p:nvSpPr>
          <p:cNvPr id="14" name="Pfeil nach rechts 13">
            <a:extLst>
              <a:ext uri="{FF2B5EF4-FFF2-40B4-BE49-F238E27FC236}">
                <a16:creationId xmlns="" xmlns:a16="http://schemas.microsoft.com/office/drawing/2014/main" id="{B68AED7C-53D8-4090-ABBC-AC9F6029498D}"/>
              </a:ext>
            </a:extLst>
          </p:cNvPr>
          <p:cNvSpPr/>
          <p:nvPr/>
        </p:nvSpPr>
        <p:spPr>
          <a:xfrm rot="19346480" flipV="1">
            <a:off x="2132013" y="3398573"/>
            <a:ext cx="436562" cy="3704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  <p:sp>
        <p:nvSpPr>
          <p:cNvPr id="25" name="Pfeil nach rechts 24">
            <a:extLst>
              <a:ext uri="{FF2B5EF4-FFF2-40B4-BE49-F238E27FC236}">
                <a16:creationId xmlns="" xmlns:a16="http://schemas.microsoft.com/office/drawing/2014/main" id="{7FA422FE-5FF6-42DE-8CBD-A37B6DDE2FBA}"/>
              </a:ext>
            </a:extLst>
          </p:cNvPr>
          <p:cNvSpPr/>
          <p:nvPr/>
        </p:nvSpPr>
        <p:spPr>
          <a:xfrm rot="1217936">
            <a:off x="2790834" y="3398573"/>
            <a:ext cx="352425" cy="3704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  <p:sp>
        <p:nvSpPr>
          <p:cNvPr id="15372" name="Textfeld 33">
            <a:extLst>
              <a:ext uri="{FF2B5EF4-FFF2-40B4-BE49-F238E27FC236}">
                <a16:creationId xmlns="" xmlns:a16="http://schemas.microsoft.com/office/drawing/2014/main" id="{8E5FBDFD-4504-46A9-89A7-AD07DA264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00" y="1314979"/>
            <a:ext cx="2159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RDP à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pilote</a:t>
            </a: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373" name="Textfeld 34">
            <a:extLst>
              <a:ext uri="{FF2B5EF4-FFF2-40B4-BE49-F238E27FC236}">
                <a16:creationId xmlns="" xmlns:a16="http://schemas.microsoft.com/office/drawing/2014/main" id="{432AC391-3215-40B5-A55F-84978590A5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1033199"/>
            <a:ext cx="216058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CH" altLang="de-DE" sz="1600" b="0" dirty="0">
                <a:solidFill>
                  <a:prstClr val="black"/>
                </a:solidFill>
                <a:cs typeface="Arial" panose="020B0604020202020204" pitchFamily="34" charset="0"/>
              </a:rPr>
              <a:t>RDP à </a:t>
            </a:r>
            <a:r>
              <a:rPr lang="de-CH" altLang="de-DE" sz="1600" b="0" dirty="0" err="1">
                <a:solidFill>
                  <a:prstClr val="black"/>
                </a:solidFill>
                <a:cs typeface="Arial" panose="020B0604020202020204" pitchFamily="34" charset="0"/>
              </a:rPr>
              <a:t>ressort</a:t>
            </a:r>
            <a:endParaRPr lang="de-CH" altLang="de-DE" sz="1600" b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376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861C68AE-8DED-4D39-A62C-424725C4248F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363" name="Titel 1">
            <a:extLst>
              <a:ext uri="{FF2B5EF4-FFF2-40B4-BE49-F238E27FC236}">
                <a16:creationId xmlns="" xmlns:a16="http://schemas.microsoft.com/office/drawing/2014/main" id="{3B3ECEA9-4CC5-49AB-BC3A-E176B1D64C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B9555176-362F-4964-B706-D91B4B2E2EC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/>
              <a:t>Exposé IWAG: </a:t>
            </a:r>
            <a:br>
              <a:rPr lang="de-CH" dirty="0"/>
            </a:br>
            <a:r>
              <a:rPr lang="de-CH" dirty="0"/>
              <a:t>Le </a:t>
            </a:r>
            <a:r>
              <a:rPr lang="de-CH" dirty="0" err="1"/>
              <a:t>point</a:t>
            </a:r>
            <a:r>
              <a:rPr lang="de-CH" dirty="0"/>
              <a:t> de </a:t>
            </a:r>
            <a:r>
              <a:rPr lang="de-CH" dirty="0" err="1"/>
              <a:t>vue</a:t>
            </a:r>
            <a:r>
              <a:rPr lang="de-CH" dirty="0"/>
              <a:t> du </a:t>
            </a:r>
            <a:r>
              <a:rPr lang="de-CH" dirty="0" err="1"/>
              <a:t>concepteur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/>
              <a:t>Orateur</a:t>
            </a:r>
            <a:r>
              <a:rPr lang="de-CH" sz="2400" dirty="0"/>
              <a:t>:	Thomas Brändle, Ing. HTL, Distribution </a:t>
            </a:r>
            <a:r>
              <a:rPr lang="de-CH" sz="2400" dirty="0" err="1"/>
              <a:t>d’eau</a:t>
            </a: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/>
              <a:t>Thèmes</a:t>
            </a:r>
            <a:r>
              <a:rPr lang="de-CH" sz="2400" dirty="0"/>
              <a:t>:	- </a:t>
            </a:r>
            <a:r>
              <a:rPr lang="de-CH" sz="2400" dirty="0" err="1"/>
              <a:t>Pourquoi</a:t>
            </a:r>
            <a:r>
              <a:rPr lang="de-CH" sz="2400" dirty="0"/>
              <a:t> </a:t>
            </a:r>
            <a:r>
              <a:rPr lang="de-CH" sz="2400" dirty="0" err="1"/>
              <a:t>réguler</a:t>
            </a:r>
            <a:r>
              <a:rPr lang="de-CH" sz="2400" dirty="0"/>
              <a:t> la </a:t>
            </a:r>
            <a:r>
              <a:rPr lang="de-CH" sz="2400" dirty="0" err="1"/>
              <a:t>pression</a:t>
            </a:r>
            <a:r>
              <a:rPr lang="de-CH" sz="2400" dirty="0"/>
              <a:t>?</a:t>
            </a:r>
            <a:br>
              <a:rPr lang="de-CH" sz="2400" dirty="0"/>
            </a:br>
            <a:r>
              <a:rPr lang="de-CH" sz="2400" dirty="0"/>
              <a:t>		- </a:t>
            </a:r>
            <a:r>
              <a:rPr lang="de-CH" sz="2400" dirty="0" err="1"/>
              <a:t>Règles</a:t>
            </a:r>
            <a:r>
              <a:rPr lang="de-CH" sz="2400" dirty="0"/>
              <a:t> </a:t>
            </a:r>
            <a:r>
              <a:rPr lang="de-CH" sz="2400" dirty="0" err="1"/>
              <a:t>techniques</a:t>
            </a:r>
            <a:r>
              <a:rPr lang="de-CH" sz="2400" dirty="0"/>
              <a:t>, </a:t>
            </a:r>
            <a:r>
              <a:rPr lang="de-CH" sz="2400" dirty="0" err="1"/>
              <a:t>prescriptions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- </a:t>
            </a:r>
            <a:r>
              <a:rPr lang="de-CH" sz="2400" dirty="0" err="1"/>
              <a:t>Pièges</a:t>
            </a:r>
            <a:r>
              <a:rPr lang="de-CH" sz="2400" dirty="0"/>
              <a:t> à </a:t>
            </a:r>
            <a:r>
              <a:rPr lang="de-CH" sz="2400" dirty="0" err="1"/>
              <a:t>éviter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- </a:t>
            </a:r>
            <a:r>
              <a:rPr lang="de-CH" sz="2400" dirty="0" err="1"/>
              <a:t>Etude</a:t>
            </a:r>
            <a:r>
              <a:rPr lang="de-CH" sz="2400" dirty="0"/>
              <a:t> de </a:t>
            </a:r>
            <a:r>
              <a:rPr lang="de-CH" sz="2400" dirty="0" err="1"/>
              <a:t>projet</a:t>
            </a:r>
            <a:r>
              <a:rPr lang="de-CH" sz="2400" dirty="0"/>
              <a:t>, </a:t>
            </a:r>
            <a:r>
              <a:rPr lang="de-CH" sz="2400" dirty="0" err="1"/>
              <a:t>appel</a:t>
            </a:r>
            <a:r>
              <a:rPr lang="de-CH" sz="2400" dirty="0"/>
              <a:t> </a:t>
            </a:r>
            <a:r>
              <a:rPr lang="de-CH" sz="2400" dirty="0" err="1"/>
              <a:t>d’offres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- Eau </a:t>
            </a:r>
            <a:r>
              <a:rPr lang="de-CH" sz="2400" dirty="0" err="1"/>
              <a:t>d’extinction</a:t>
            </a:r>
            <a:r>
              <a:rPr lang="de-CH" sz="2400" dirty="0"/>
              <a:t> et </a:t>
            </a:r>
            <a:r>
              <a:rPr lang="de-CH" sz="2400" dirty="0" err="1"/>
              <a:t>réducteurs</a:t>
            </a:r>
            <a:r>
              <a:rPr lang="de-CH" sz="2400" dirty="0"/>
              <a:t> de </a:t>
            </a:r>
            <a:r>
              <a:rPr lang="de-CH" sz="2400" dirty="0" err="1"/>
              <a:t>pression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	- </a:t>
            </a:r>
            <a:r>
              <a:rPr lang="de-CH" sz="2400" dirty="0" err="1"/>
              <a:t>Ouvrages</a:t>
            </a:r>
            <a:r>
              <a:rPr lang="de-CH" sz="2400" dirty="0"/>
              <a:t> </a:t>
            </a:r>
            <a:r>
              <a:rPr lang="de-CH" sz="2400" dirty="0" err="1"/>
              <a:t>souterrains</a:t>
            </a:r>
            <a:r>
              <a:rPr lang="de-CH" sz="2400" dirty="0"/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sp>
        <p:nvSpPr>
          <p:cNvPr id="15365" name="Datumsplatzhalter 3">
            <a:extLst>
              <a:ext uri="{FF2B5EF4-FFF2-40B4-BE49-F238E27FC236}">
                <a16:creationId xmlns="" xmlns:a16="http://schemas.microsoft.com/office/drawing/2014/main" id="{C792B779-2B19-4A45-B0E1-A8639A9A26C1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D7E64116-70A4-43A7-B2A1-B7518E56EDED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3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624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="" xmlns:a16="http://schemas.microsoft.com/office/drawing/2014/main" id="{3539A878-D55A-49B8-A326-3F4295CBF43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Courbe</a:t>
            </a:r>
            <a:r>
              <a:rPr lang="de-CH" altLang="de-DE" dirty="0"/>
              <a:t> de </a:t>
            </a:r>
            <a:r>
              <a:rPr lang="de-CH" altLang="de-DE" dirty="0" err="1"/>
              <a:t>cavitation</a:t>
            </a:r>
            <a:endParaRPr lang="de-CH" alt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C245375C-9B0F-4481-B616-781DC3AB7FB3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388" name="Grafik 4">
            <a:extLst>
              <a:ext uri="{FF2B5EF4-FFF2-40B4-BE49-F238E27FC236}">
                <a16:creationId xmlns="" xmlns:a16="http://schemas.microsoft.com/office/drawing/2014/main" id="{BA0DD511-01CA-413E-88F6-02A1BB4D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914136"/>
            <a:ext cx="3935412" cy="453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feld 5">
            <a:extLst>
              <a:ext uri="{FF2B5EF4-FFF2-40B4-BE49-F238E27FC236}">
                <a16:creationId xmlns="" xmlns:a16="http://schemas.microsoft.com/office/drawing/2014/main" id="{0CA7E715-FADE-42D1-8902-B2E5AEEC7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438" y="2155032"/>
            <a:ext cx="2070100" cy="2015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2500" b="0" dirty="0">
                <a:solidFill>
                  <a:prstClr val="black"/>
                </a:solidFill>
                <a:cs typeface="Arial" panose="020B0604020202020204" pitchFamily="34" charset="0"/>
              </a:rPr>
              <a:t>Rapport </a:t>
            </a:r>
            <a:r>
              <a:rPr lang="de-CH" altLang="de-DE" sz="2500" b="0" dirty="0" err="1">
                <a:solidFill>
                  <a:prstClr val="black"/>
                </a:solidFill>
                <a:cs typeface="Arial" panose="020B0604020202020204" pitchFamily="34" charset="0"/>
              </a:rPr>
              <a:t>env</a:t>
            </a:r>
            <a:r>
              <a:rPr lang="de-CH" altLang="de-DE" sz="2500" b="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25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2500" b="0" dirty="0">
                <a:solidFill>
                  <a:prstClr val="black"/>
                </a:solidFill>
                <a:cs typeface="Arial" panose="020B0604020202020204" pitchFamily="34" charset="0"/>
              </a:rPr>
              <a:t>1/3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de-CH" altLang="de-DE" sz="2500" b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CH" altLang="de-DE" sz="2500" b="0" dirty="0">
                <a:solidFill>
                  <a:prstClr val="black"/>
                </a:solidFill>
                <a:cs typeface="Arial" panose="020B0604020202020204" pitchFamily="34" charset="0"/>
              </a:rPr>
              <a:t>P1 à P2</a:t>
            </a:r>
          </a:p>
        </p:txBody>
      </p:sp>
      <p:pic>
        <p:nvPicPr>
          <p:cNvPr id="16390" name="Grafik 2">
            <a:extLst>
              <a:ext uri="{FF2B5EF4-FFF2-40B4-BE49-F238E27FC236}">
                <a16:creationId xmlns="" xmlns:a16="http://schemas.microsoft.com/office/drawing/2014/main" id="{943ABC2D-D4E0-4198-825C-2396EF5A60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1736990"/>
            <a:ext cx="1620838" cy="2741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0120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A4A4E9B-D428-4CAF-9AFD-B1FA568B6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1488" y="239448"/>
            <a:ext cx="7772400" cy="6985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CH" dirty="0" err="1"/>
              <a:t>Soupape</a:t>
            </a:r>
            <a:r>
              <a:rPr lang="de-CH" dirty="0"/>
              <a:t> de </a:t>
            </a:r>
            <a:r>
              <a:rPr lang="de-CH" dirty="0" err="1"/>
              <a:t>surpression</a:t>
            </a:r>
            <a:r>
              <a:rPr lang="de-CH" dirty="0"/>
              <a:t/>
            </a:r>
            <a:br>
              <a:rPr lang="de-CH" dirty="0"/>
            </a:br>
            <a:r>
              <a:rPr lang="de-CH" dirty="0" err="1"/>
              <a:t>Soupape</a:t>
            </a:r>
            <a:r>
              <a:rPr lang="de-CH" dirty="0"/>
              <a:t> de </a:t>
            </a:r>
            <a:r>
              <a:rPr lang="de-CH" dirty="0" err="1"/>
              <a:t>sécurité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32A367D8-C6D8-4ABB-A6ED-8533FA5AC427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2" name="Grafik 4">
            <a:extLst>
              <a:ext uri="{FF2B5EF4-FFF2-40B4-BE49-F238E27FC236}">
                <a16:creationId xmlns="" xmlns:a16="http://schemas.microsoft.com/office/drawing/2014/main" id="{06170AAF-6847-40B1-9DF5-D295CE617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9" y="1946014"/>
            <a:ext cx="2449513" cy="272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413" name="Gruppieren 5">
            <a:extLst>
              <a:ext uri="{FF2B5EF4-FFF2-40B4-BE49-F238E27FC236}">
                <a16:creationId xmlns="" xmlns:a16="http://schemas.microsoft.com/office/drawing/2014/main" id="{FC8550A4-9830-4AF3-81CC-3FE0E743FECA}"/>
              </a:ext>
            </a:extLst>
          </p:cNvPr>
          <p:cNvGrpSpPr>
            <a:grpSpLocks/>
          </p:cNvGrpSpPr>
          <p:nvPr/>
        </p:nvGrpSpPr>
        <p:grpSpPr bwMode="auto">
          <a:xfrm>
            <a:off x="3419475" y="1477698"/>
            <a:ext cx="5473700" cy="3000375"/>
            <a:chOff x="4267199" y="1687484"/>
            <a:chExt cx="7726759" cy="4671752"/>
          </a:xfrm>
        </p:grpSpPr>
        <p:pic>
          <p:nvPicPr>
            <p:cNvPr id="17416" name="Grafik 6">
              <a:extLst>
                <a:ext uri="{FF2B5EF4-FFF2-40B4-BE49-F238E27FC236}">
                  <a16:creationId xmlns="" xmlns:a16="http://schemas.microsoft.com/office/drawing/2014/main" id="{D940A52E-BC3E-40D0-A6FF-8C4BEDC34F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199" y="2543117"/>
              <a:ext cx="5088158" cy="3816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7" name="Textfeld 7">
              <a:extLst>
                <a:ext uri="{FF2B5EF4-FFF2-40B4-BE49-F238E27FC236}">
                  <a16:creationId xmlns="" xmlns:a16="http://schemas.microsoft.com/office/drawing/2014/main" id="{A58C4EE8-1255-4574-904D-655D6FFEE7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5607" y="1687484"/>
              <a:ext cx="3498351" cy="5750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de-DE" sz="1800" b="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Réducteur</a:t>
              </a:r>
              <a:r>
                <a:rPr lang="de-CH" altLang="de-DE" sz="1800" b="0" dirty="0">
                  <a:solidFill>
                    <a:prstClr val="black"/>
                  </a:solidFill>
                  <a:cs typeface="Arial" panose="020B0604020202020204" pitchFamily="34" charset="0"/>
                </a:rPr>
                <a:t> de </a:t>
              </a:r>
              <a:r>
                <a:rPr lang="de-CH" altLang="de-DE" sz="1800" b="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pression</a:t>
              </a:r>
              <a:endPara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418" name="Textfeld 8">
              <a:extLst>
                <a:ext uri="{FF2B5EF4-FFF2-40B4-BE49-F238E27FC236}">
                  <a16:creationId xmlns="" xmlns:a16="http://schemas.microsoft.com/office/drawing/2014/main" id="{23E955D4-81CB-4B1D-9F2A-1783B11244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28586" y="2808704"/>
              <a:ext cx="2565372" cy="10063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de-CH" altLang="de-DE" sz="1800" b="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Soupape</a:t>
              </a:r>
              <a:r>
                <a:rPr lang="de-CH" altLang="de-DE" sz="1800" b="0" dirty="0">
                  <a:solidFill>
                    <a:prstClr val="black"/>
                  </a:solidFill>
                  <a:cs typeface="Arial" panose="020B0604020202020204" pitchFamily="34" charset="0"/>
                </a:rPr>
                <a:t> de </a:t>
              </a:r>
              <a:r>
                <a:rPr lang="de-CH" altLang="de-DE" sz="1800" b="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sécurité</a:t>
              </a:r>
              <a:endParaRPr lang="de-CH" altLang="de-DE" sz="1800" b="0" dirty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cxnSp>
        <p:nvCxnSpPr>
          <p:cNvPr id="10" name="Gerader Verbinder 9">
            <a:extLst>
              <a:ext uri="{FF2B5EF4-FFF2-40B4-BE49-F238E27FC236}">
                <a16:creationId xmlns="" xmlns:a16="http://schemas.microsoft.com/office/drawing/2014/main" id="{42DAD4A3-66A5-448E-9C43-FE5285B94A07}"/>
              </a:ext>
            </a:extLst>
          </p:cNvPr>
          <p:cNvCxnSpPr/>
          <p:nvPr/>
        </p:nvCxnSpPr>
        <p:spPr>
          <a:xfrm flipH="1">
            <a:off x="5046672" y="1596761"/>
            <a:ext cx="1343025" cy="114035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="" xmlns:a16="http://schemas.microsoft.com/office/drawing/2014/main" id="{59BF6DA3-B764-4B08-BA36-AF5D7BB348BA}"/>
              </a:ext>
            </a:extLst>
          </p:cNvPr>
          <p:cNvCxnSpPr/>
          <p:nvPr/>
        </p:nvCxnSpPr>
        <p:spPr>
          <a:xfrm flipH="1">
            <a:off x="6788150" y="2557198"/>
            <a:ext cx="808038" cy="53975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002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9F64572-2C82-45BD-8690-5C7E025036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179917"/>
            <a:ext cx="7772400" cy="69717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de-CH" dirty="0" err="1"/>
              <a:t>Dimensionnement</a:t>
            </a:r>
            <a:r>
              <a:rPr lang="de-CH" dirty="0"/>
              <a:t> </a:t>
            </a:r>
            <a:br>
              <a:rPr lang="de-CH" dirty="0"/>
            </a:br>
            <a:r>
              <a:rPr lang="de-CH" dirty="0" err="1"/>
              <a:t>Soupapes</a:t>
            </a:r>
            <a:r>
              <a:rPr lang="de-CH" dirty="0"/>
              <a:t> de </a:t>
            </a:r>
            <a:r>
              <a:rPr lang="de-CH" dirty="0" err="1"/>
              <a:t>sécurité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66D68A3C-116B-4557-9547-2CEEB042C987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C06FE64E-1F67-4CAC-9F37-0F84E89E2F57}"/>
              </a:ext>
            </a:extLst>
          </p:cNvPr>
          <p:cNvSpPr txBox="1"/>
          <p:nvPr/>
        </p:nvSpPr>
        <p:spPr>
          <a:xfrm>
            <a:off x="865197" y="1842824"/>
            <a:ext cx="7375525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Importance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de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l’installation</a:t>
            </a: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Âge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de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l’installation</a:t>
            </a: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Pression de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service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de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l’installation</a:t>
            </a: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Fonction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/ type de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sécurité</a:t>
            </a: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Capacité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suffisante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pour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le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volume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d’eau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sortant</a:t>
            </a: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defRPr/>
            </a:pP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de-CH" sz="20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En </a:t>
            </a:r>
            <a:r>
              <a:rPr lang="de-CH" sz="20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général</a:t>
            </a:r>
            <a:r>
              <a:rPr lang="de-CH" sz="20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, </a:t>
            </a:r>
            <a:r>
              <a:rPr lang="de-CH" sz="20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valeur</a:t>
            </a:r>
            <a:r>
              <a:rPr lang="de-CH" sz="20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20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recommandée</a:t>
            </a:r>
            <a:r>
              <a:rPr lang="de-CH" sz="20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= 1/3 de la </a:t>
            </a:r>
            <a:r>
              <a:rPr lang="de-CH" sz="20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section</a:t>
            </a:r>
            <a:r>
              <a:rPr lang="de-CH" sz="20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de la </a:t>
            </a:r>
            <a:r>
              <a:rPr lang="de-CH" sz="20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conduite</a:t>
            </a:r>
            <a:endParaRPr lang="de-CH" sz="20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2390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>
            <a:extLst>
              <a:ext uri="{FF2B5EF4-FFF2-40B4-BE49-F238E27FC236}">
                <a16:creationId xmlns="" xmlns:a16="http://schemas.microsoft.com/office/drawing/2014/main" id="{6F9B2E6B-9528-49A4-90B8-6214208DCEF4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395288" y="517240"/>
            <a:ext cx="8425184" cy="697178"/>
          </a:xfrm>
        </p:spPr>
        <p:txBody>
          <a:bodyPr/>
          <a:lstStyle/>
          <a:p>
            <a:pPr eaLnBrk="1" hangingPunct="1"/>
            <a:r>
              <a:rPr lang="de-CH" altLang="de-DE" dirty="0" err="1"/>
              <a:t>Prescriptions</a:t>
            </a:r>
            <a:r>
              <a:rPr lang="de-CH" altLang="de-DE" dirty="0"/>
              <a:t> du </a:t>
            </a:r>
            <a:r>
              <a:rPr lang="de-CH" altLang="de-DE" dirty="0" err="1"/>
              <a:t>maître</a:t>
            </a:r>
            <a:r>
              <a:rPr lang="de-CH" altLang="de-DE" dirty="0"/>
              <a:t> </a:t>
            </a:r>
            <a:r>
              <a:rPr lang="de-CH" altLang="de-DE" dirty="0" err="1"/>
              <a:t>d’ouvrage</a:t>
            </a:r>
            <a:endParaRPr lang="de-CH" alt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51F4442-7B95-4CDF-A712-CD692D6CFC47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1C073A79-4DAF-461E-B353-760AC31A29A2}"/>
              </a:ext>
            </a:extLst>
          </p:cNvPr>
          <p:cNvSpPr txBox="1"/>
          <p:nvPr/>
        </p:nvSpPr>
        <p:spPr>
          <a:xfrm>
            <a:off x="865194" y="1537233"/>
            <a:ext cx="5527675" cy="36933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Fluide?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Débit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max. (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protection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incendie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!)?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Pression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amont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?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Pression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aval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?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Configuration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d’installation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?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Sens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d’écoulement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?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Fonctions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supplémentaires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?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Accessoires?</a:t>
            </a:r>
          </a:p>
          <a:p>
            <a:pPr eaLnBrk="1" hangingPunct="1">
              <a:defRPr/>
            </a:pP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59516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CF65832-FB5F-49D9-A5CD-B35362301C32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483" name="Textfeld 5">
            <a:extLst>
              <a:ext uri="{FF2B5EF4-FFF2-40B4-BE49-F238E27FC236}">
                <a16:creationId xmlns="" xmlns:a16="http://schemas.microsoft.com/office/drawing/2014/main" id="{21B1FAAD-0117-4CC6-A819-9EA36DFD7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6947" y="3817938"/>
            <a:ext cx="5527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de-CH" altLang="de-DE" sz="3600" b="0" dirty="0">
                <a:solidFill>
                  <a:prstClr val="black"/>
                </a:solidFill>
                <a:cs typeface="Arial" panose="020B0604020202020204" pitchFamily="34" charset="0"/>
              </a:rPr>
              <a:t>Merci!</a:t>
            </a:r>
            <a:endParaRPr lang="de-CH" altLang="de-DE" sz="6000" b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0484" name="Grafik 6">
            <a:extLst>
              <a:ext uri="{FF2B5EF4-FFF2-40B4-BE49-F238E27FC236}">
                <a16:creationId xmlns="" xmlns:a16="http://schemas.microsoft.com/office/drawing/2014/main" id="{0201568E-AEF2-4D6A-AE45-D85B45EE8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1844146"/>
            <a:ext cx="2736850" cy="230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Grafik 1">
            <a:extLst>
              <a:ext uri="{FF2B5EF4-FFF2-40B4-BE49-F238E27FC236}">
                <a16:creationId xmlns="" xmlns:a16="http://schemas.microsoft.com/office/drawing/2014/main" id="{23FCA16B-6476-4121-80E7-A2D5458AB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5" y="1844150"/>
            <a:ext cx="3419475" cy="188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6078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>
            <a:extLst>
              <a:ext uri="{FF2B5EF4-FFF2-40B4-BE49-F238E27FC236}">
                <a16:creationId xmlns="" xmlns:a16="http://schemas.microsoft.com/office/drawing/2014/main" id="{F06E5B41-ECB7-4E85-93F8-78C26ED6C7B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4226" y="1957923"/>
            <a:ext cx="8099425" cy="4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CH" altLang="de-DE" sz="3200" b="1">
                <a:latin typeface="Century Gothic" panose="020B0502020202020204" pitchFamily="34" charset="0"/>
              </a:rPr>
              <a:t>Vannes de régulation autoalimentées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126EAC91-5788-4796-A1E9-A0273BB91D22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6148" name="Grafik 7">
            <a:extLst>
              <a:ext uri="{FF2B5EF4-FFF2-40B4-BE49-F238E27FC236}">
                <a16:creationId xmlns="" xmlns:a16="http://schemas.microsoft.com/office/drawing/2014/main" id="{BD099170-CF7A-4F41-826E-AC01452A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815169"/>
            <a:ext cx="5219700" cy="289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5373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hteck 4">
            <a:extLst>
              <a:ext uri="{FF2B5EF4-FFF2-40B4-BE49-F238E27FC236}">
                <a16:creationId xmlns="" xmlns:a16="http://schemas.microsoft.com/office/drawing/2014/main" id="{9BBB92D7-FA42-44EE-8B9D-D94401A34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1416844"/>
            <a:ext cx="9144000" cy="4030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320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quoi s’agit-il?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endParaRPr lang="de-CH" altLang="de-DE" sz="320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Sécurité anti-surpression:</a:t>
            </a:r>
            <a:b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altLang="de-DE" sz="2000" b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dispositif anti-surpression nécessaire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Précision de mesure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Variantes et possibilités brise-charge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Accessoires sur vannes de régulation:</a:t>
            </a:r>
            <a:b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de-CH" altLang="de-DE" sz="2000" b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Surveillance des secteurs de réseau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40580FBB-E324-400A-81C4-CF4A69F7EA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64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hteck 4">
            <a:extLst>
              <a:ext uri="{FF2B5EF4-FFF2-40B4-BE49-F238E27FC236}">
                <a16:creationId xmlns="" xmlns:a16="http://schemas.microsoft.com/office/drawing/2014/main" id="{E687B9B9-7F3B-4E13-BDC2-98F3109A1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7146"/>
            <a:ext cx="9144000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</a:rPr>
              <a:t>QUESTION: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</a:rPr>
              <a:t>D’où viennent les surpressions dans un réseau?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948A979D-231C-4381-A11A-815CA12D5CC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9220" name="Grafik 7">
            <a:extLst>
              <a:ext uri="{FF2B5EF4-FFF2-40B4-BE49-F238E27FC236}">
                <a16:creationId xmlns="" xmlns:a16="http://schemas.microsoft.com/office/drawing/2014/main" id="{9E434AA5-B679-4DAD-852A-CEA48CDE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95" y="2797976"/>
            <a:ext cx="5292725" cy="293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904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hteck 4">
            <a:extLst>
              <a:ext uri="{FF2B5EF4-FFF2-40B4-BE49-F238E27FC236}">
                <a16:creationId xmlns="" xmlns:a16="http://schemas.microsoft.com/office/drawing/2014/main" id="{D0736615-9E08-49AD-9838-3ACC3C38F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7146"/>
            <a:ext cx="9144000" cy="48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</a:rPr>
              <a:t>Causes de surpression: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3F249CD2-B824-403C-99EF-606D21B992B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1268" name="Grafik 8">
            <a:extLst>
              <a:ext uri="{FF2B5EF4-FFF2-40B4-BE49-F238E27FC236}">
                <a16:creationId xmlns="" xmlns:a16="http://schemas.microsoft.com/office/drawing/2014/main" id="{3518B133-0921-45BB-96B2-3F2D3F98D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96"/>
          <a:stretch>
            <a:fillRect/>
          </a:stretch>
        </p:blipFill>
        <p:spPr bwMode="auto">
          <a:xfrm>
            <a:off x="4008438" y="877094"/>
            <a:ext cx="5135562" cy="227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Grafik 5">
            <a:extLst>
              <a:ext uri="{FF2B5EF4-FFF2-40B4-BE49-F238E27FC236}">
                <a16:creationId xmlns="" xmlns:a16="http://schemas.microsoft.com/office/drawing/2014/main" id="{0444C562-FF9C-476F-83E4-642B2A0D4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4" b="15936"/>
          <a:stretch>
            <a:fillRect/>
          </a:stretch>
        </p:blipFill>
        <p:spPr bwMode="auto">
          <a:xfrm>
            <a:off x="4008438" y="3518958"/>
            <a:ext cx="5135562" cy="2196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="" xmlns:a16="http://schemas.microsoft.com/office/drawing/2014/main" id="{7279A3A4-CBF7-4983-AEB9-19E3F303821E}"/>
              </a:ext>
            </a:extLst>
          </p:cNvPr>
          <p:cNvSpPr/>
          <p:nvPr/>
        </p:nvSpPr>
        <p:spPr>
          <a:xfrm>
            <a:off x="5580063" y="3997854"/>
            <a:ext cx="863600" cy="1379803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DF0E2B16-0BE5-4C43-B4E8-B27BAFA2CC57}"/>
              </a:ext>
            </a:extLst>
          </p:cNvPr>
          <p:cNvSpPr txBox="1"/>
          <p:nvPr/>
        </p:nvSpPr>
        <p:spPr>
          <a:xfrm>
            <a:off x="296863" y="2619375"/>
            <a:ext cx="3384550" cy="338554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sz="200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Erreur</a:t>
            </a:r>
            <a:r>
              <a:rPr lang="de-CH" sz="20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00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manipulation</a:t>
            </a:r>
            <a:endParaRPr lang="de-CH" sz="2000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sz="200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Configuration</a:t>
            </a:r>
            <a:r>
              <a:rPr lang="de-CH" sz="20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des </a:t>
            </a:r>
            <a:r>
              <a:rPr lang="de-CH" sz="200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installations</a:t>
            </a:r>
            <a:endParaRPr lang="de-CH" sz="2000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sz="200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Coups de </a:t>
            </a:r>
            <a:r>
              <a:rPr lang="de-CH" sz="200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bélier</a:t>
            </a:r>
            <a:endParaRPr lang="de-CH" sz="2000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sz="20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Maintenance </a:t>
            </a:r>
            <a:r>
              <a:rPr lang="de-CH" sz="2000" dirty="0" err="1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insuffisante</a:t>
            </a:r>
            <a:r>
              <a:rPr lang="de-CH" sz="200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de-CH" sz="2000" b="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= </a:t>
            </a:r>
            <a:r>
              <a:rPr lang="de-CH" sz="2000" b="0" dirty="0" err="1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dysfonctionnement</a:t>
            </a:r>
            <a:r>
              <a:rPr lang="de-CH" sz="2000" b="0" dirty="0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 possible des </a:t>
            </a:r>
            <a:r>
              <a:rPr lang="de-CH" sz="2000" b="0" dirty="0" err="1">
                <a:solidFill>
                  <a:prstClr val="black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vannes</a:t>
            </a:r>
            <a:endParaRPr lang="de-CH" sz="20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de-CH" sz="1800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de-CH" sz="180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eaLnBrk="1" hangingPunct="1">
              <a:defRPr/>
            </a:pP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6815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hteck 4">
            <a:extLst>
              <a:ext uri="{FF2B5EF4-FFF2-40B4-BE49-F238E27FC236}">
                <a16:creationId xmlns="" xmlns:a16="http://schemas.microsoft.com/office/drawing/2014/main" id="{2760BB0A-71CC-4AB7-93EC-143315EFF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7146"/>
            <a:ext cx="9144000" cy="88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</a:rPr>
              <a:t>Sécurité anti-surpression: toute mécanique qui bouge nécessite une maintenance.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79E5ACA8-AC91-42DE-AF8D-C24D5C170C0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3316" name="Grafik 6">
            <a:extLst>
              <a:ext uri="{FF2B5EF4-FFF2-40B4-BE49-F238E27FC236}">
                <a16:creationId xmlns="" xmlns:a16="http://schemas.microsoft.com/office/drawing/2014/main" id="{FD6EF2AF-E8A7-4C31-A9D1-FD5953B07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96" y="2780777"/>
            <a:ext cx="5303837" cy="293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235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45F22087-30BF-4156-A0C2-9B098FABD1C3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387" name="Titel 1">
            <a:extLst>
              <a:ext uri="{FF2B5EF4-FFF2-40B4-BE49-F238E27FC236}">
                <a16:creationId xmlns="" xmlns:a16="http://schemas.microsoft.com/office/drawing/2014/main" id="{2070C288-8D71-4BB8-8B22-C400690CC2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FB52FC3F-8CE4-4673-96B0-203E7E7AB72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Pourquoi</a:t>
            </a:r>
            <a:r>
              <a:rPr lang="de-CH" dirty="0"/>
              <a:t> </a:t>
            </a:r>
            <a:r>
              <a:rPr lang="de-CH" dirty="0" err="1"/>
              <a:t>réguler</a:t>
            </a:r>
            <a:r>
              <a:rPr lang="de-CH" dirty="0"/>
              <a:t> la </a:t>
            </a:r>
            <a:r>
              <a:rPr lang="de-CH" dirty="0" err="1"/>
              <a:t>pression</a:t>
            </a:r>
            <a:r>
              <a:rPr lang="de-CH" dirty="0"/>
              <a:t> 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/>
              <a:t>Zones</a:t>
            </a:r>
            <a:r>
              <a:rPr lang="de-CH" sz="2400" dirty="0"/>
              <a:t> de </a:t>
            </a:r>
            <a:r>
              <a:rPr lang="de-CH" sz="2400" dirty="0" err="1"/>
              <a:t>pression</a:t>
            </a:r>
            <a:r>
              <a:rPr lang="de-CH" sz="2400" dirty="0"/>
              <a:t> </a:t>
            </a:r>
            <a:r>
              <a:rPr lang="de-CH" sz="2400" dirty="0" err="1"/>
              <a:t>dans</a:t>
            </a:r>
            <a:r>
              <a:rPr lang="de-CH" sz="2400" dirty="0"/>
              <a:t> </a:t>
            </a:r>
            <a:r>
              <a:rPr lang="de-CH" sz="2400" dirty="0" err="1"/>
              <a:t>les</a:t>
            </a:r>
            <a:r>
              <a:rPr lang="de-CH" sz="2400" dirty="0"/>
              <a:t> </a:t>
            </a:r>
            <a:r>
              <a:rPr lang="de-CH" sz="2400" dirty="0" err="1"/>
              <a:t>réseaux</a:t>
            </a:r>
            <a:r>
              <a:rPr lang="de-CH" sz="2400" dirty="0"/>
              <a:t> à fort </a:t>
            </a:r>
            <a:r>
              <a:rPr lang="de-CH" sz="2400" dirty="0" err="1"/>
              <a:t>dénivelé</a:t>
            </a:r>
            <a:r>
              <a:rPr lang="de-CH" sz="2400" dirty="0"/>
              <a:t>: </a:t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    </a:t>
            </a:r>
            <a:r>
              <a:rPr lang="de-CH" sz="2400" dirty="0" err="1"/>
              <a:t>réduction</a:t>
            </a:r>
            <a:r>
              <a:rPr lang="de-CH" sz="2400" dirty="0"/>
              <a:t> de </a:t>
            </a:r>
            <a:r>
              <a:rPr lang="de-CH" sz="2400" dirty="0" err="1"/>
              <a:t>pression</a:t>
            </a:r>
            <a:r>
              <a:rPr lang="de-CH" sz="2400" dirty="0"/>
              <a:t> en </a:t>
            </a:r>
            <a:r>
              <a:rPr lang="de-CH" sz="2400" dirty="0" err="1"/>
              <a:t>escalier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    à la </a:t>
            </a:r>
            <a:r>
              <a:rPr lang="de-CH" sz="2400" dirty="0" err="1"/>
              <a:t>frontière</a:t>
            </a:r>
            <a:r>
              <a:rPr lang="de-CH" sz="2400" dirty="0"/>
              <a:t> entre deux </a:t>
            </a:r>
            <a:r>
              <a:rPr lang="de-CH" sz="2400" dirty="0" err="1"/>
              <a:t>zones</a:t>
            </a:r>
            <a:endParaRPr lang="de-CH" sz="2400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 err="1"/>
              <a:t>Autres</a:t>
            </a:r>
            <a:r>
              <a:rPr lang="de-CH" sz="2400" dirty="0"/>
              <a:t> </a:t>
            </a:r>
            <a:r>
              <a:rPr lang="de-CH" sz="2400" dirty="0" err="1"/>
              <a:t>situations</a:t>
            </a:r>
            <a:r>
              <a:rPr lang="de-CH" sz="2400" dirty="0"/>
              <a:t> </a:t>
            </a:r>
            <a:br>
              <a:rPr lang="de-CH" sz="2400" dirty="0"/>
            </a:br>
            <a:r>
              <a:rPr lang="de-CH" sz="2400" dirty="0"/>
              <a:t>(</a:t>
            </a:r>
            <a:r>
              <a:rPr lang="de-CH" sz="2400" dirty="0" err="1"/>
              <a:t>exemples</a:t>
            </a:r>
            <a:r>
              <a:rPr lang="de-CH" sz="2400" dirty="0"/>
              <a:t> </a:t>
            </a:r>
            <a:r>
              <a:rPr lang="de-CH" sz="2400" dirty="0" err="1"/>
              <a:t>mentionnés</a:t>
            </a:r>
            <a:r>
              <a:rPr lang="de-CH" sz="2400" dirty="0"/>
              <a:t> par </a:t>
            </a:r>
            <a:r>
              <a:rPr lang="de-CH" sz="2400" dirty="0" err="1"/>
              <a:t>l’auditoire</a:t>
            </a:r>
            <a:r>
              <a:rPr lang="de-CH" sz="2400" dirty="0"/>
              <a:t>)</a:t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endParaRPr lang="de-CH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16389" name="Picture 4" descr="http://www.tbgrabs.ch/Portals/0/Content/GrabsWasserversorgung.gif">
            <a:extLst>
              <a:ext uri="{FF2B5EF4-FFF2-40B4-BE49-F238E27FC236}">
                <a16:creationId xmlns="" xmlns:a16="http://schemas.microsoft.com/office/drawing/2014/main" id="{12638F53-3F7F-4F52-8362-4D9A1E093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91" y="2436813"/>
            <a:ext cx="2663825" cy="266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Textfeld 2">
            <a:extLst>
              <a:ext uri="{FF2B5EF4-FFF2-40B4-BE49-F238E27FC236}">
                <a16:creationId xmlns="" xmlns:a16="http://schemas.microsoft.com/office/drawing/2014/main" id="{D0520A1E-1727-4A8D-8F58-AC88E0384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9" y="4872304"/>
            <a:ext cx="31262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CH" altLang="de-DE" sz="1200" b="0" i="1" dirty="0">
                <a:solidFill>
                  <a:prstClr val="black"/>
                </a:solidFill>
                <a:cs typeface="Arial" panose="020B0604020202020204" pitchFamily="34" charset="0"/>
              </a:rPr>
              <a:t>Source: Service des </a:t>
            </a:r>
            <a:r>
              <a:rPr lang="de-CH" altLang="de-DE" sz="1200" b="0" i="1" dirty="0" err="1">
                <a:solidFill>
                  <a:prstClr val="black"/>
                </a:solidFill>
                <a:cs typeface="Arial" panose="020B0604020202020204" pitchFamily="34" charset="0"/>
              </a:rPr>
              <a:t>eaux</a:t>
            </a:r>
            <a:r>
              <a:rPr lang="de-CH" altLang="de-DE" sz="1200" b="0" i="1" dirty="0">
                <a:solidFill>
                  <a:prstClr val="black"/>
                </a:solidFill>
                <a:cs typeface="Arial" panose="020B0604020202020204" pitchFamily="34" charset="0"/>
              </a:rPr>
              <a:t>  Grabs (</a:t>
            </a:r>
            <a:r>
              <a:rPr lang="de-CH" altLang="de-DE" sz="1200" b="0" i="1" dirty="0" err="1">
                <a:solidFill>
                  <a:prstClr val="black"/>
                </a:solidFill>
                <a:cs typeface="Arial" panose="020B0604020202020204" pitchFamily="34" charset="0"/>
              </a:rPr>
              <a:t>tiré</a:t>
            </a:r>
            <a:r>
              <a:rPr lang="de-CH" altLang="de-DE" sz="1200" b="0" i="1" dirty="0">
                <a:solidFill>
                  <a:prstClr val="black"/>
                </a:solidFill>
                <a:cs typeface="Arial" panose="020B0604020202020204" pitchFamily="34" charset="0"/>
              </a:rPr>
              <a:t> du web)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="" xmlns:a16="http://schemas.microsoft.com/office/drawing/2014/main" id="{D71843C7-E345-486F-A30C-360E1B738982}"/>
              </a:ext>
            </a:extLst>
          </p:cNvPr>
          <p:cNvSpPr/>
          <p:nvPr/>
        </p:nvSpPr>
        <p:spPr>
          <a:xfrm>
            <a:off x="8261350" y="3255698"/>
            <a:ext cx="215900" cy="17991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="" xmlns:a16="http://schemas.microsoft.com/office/drawing/2014/main" id="{E7AD7470-5C10-462C-8130-AAD5688D29D0}"/>
              </a:ext>
            </a:extLst>
          </p:cNvPr>
          <p:cNvSpPr/>
          <p:nvPr/>
        </p:nvSpPr>
        <p:spPr>
          <a:xfrm>
            <a:off x="7981950" y="3255698"/>
            <a:ext cx="215900" cy="17991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="" xmlns:a16="http://schemas.microsoft.com/office/drawing/2014/main" id="{C936DB2F-5B13-4FD3-A9EE-957ED5C06C9C}"/>
              </a:ext>
            </a:extLst>
          </p:cNvPr>
          <p:cNvSpPr/>
          <p:nvPr/>
        </p:nvSpPr>
        <p:spPr>
          <a:xfrm>
            <a:off x="7862888" y="4257147"/>
            <a:ext cx="215900" cy="17991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="" xmlns:a16="http://schemas.microsoft.com/office/drawing/2014/main" id="{CAEFE668-F6E4-4783-B024-2C074890FA83}"/>
              </a:ext>
            </a:extLst>
          </p:cNvPr>
          <p:cNvSpPr/>
          <p:nvPr/>
        </p:nvSpPr>
        <p:spPr>
          <a:xfrm>
            <a:off x="8243888" y="4257147"/>
            <a:ext cx="215900" cy="17991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="" xmlns:a16="http://schemas.microsoft.com/office/drawing/2014/main" id="{7A369A69-342B-40C5-B07D-9846EA20915C}"/>
              </a:ext>
            </a:extLst>
          </p:cNvPr>
          <p:cNvSpPr/>
          <p:nvPr/>
        </p:nvSpPr>
        <p:spPr>
          <a:xfrm>
            <a:off x="860425" y="2655095"/>
            <a:ext cx="215900" cy="179917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  <p:sp>
        <p:nvSpPr>
          <p:cNvPr id="16396" name="Datumsplatzhalter 3">
            <a:extLst>
              <a:ext uri="{FF2B5EF4-FFF2-40B4-BE49-F238E27FC236}">
                <a16:creationId xmlns="" xmlns:a16="http://schemas.microsoft.com/office/drawing/2014/main" id="{AA5D0743-A2A4-419E-8AE7-6F6EDD86F9BC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C69A01B7-0F50-478E-BBAB-04F722AD08F2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4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369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hteck 4">
            <a:extLst>
              <a:ext uri="{FF2B5EF4-FFF2-40B4-BE49-F238E27FC236}">
                <a16:creationId xmlns="" xmlns:a16="http://schemas.microsoft.com/office/drawing/2014/main" id="{5CE9A315-A29F-4592-B81F-03A3429AC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7146"/>
            <a:ext cx="9144000" cy="48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2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Sécurité</a:t>
            </a:r>
            <a:r>
              <a:rPr lang="de-CH" altLang="de-DE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 anti-</a:t>
            </a:r>
            <a:r>
              <a:rPr lang="de-CH" altLang="de-DE" sz="2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surpression</a:t>
            </a:r>
            <a:r>
              <a:rPr lang="de-CH" altLang="de-DE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: </a:t>
            </a:r>
            <a:r>
              <a:rPr lang="de-CH" altLang="de-DE" sz="2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solution</a:t>
            </a:r>
            <a:r>
              <a:rPr lang="de-CH" altLang="de-DE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 possible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35F377AD-5C7A-48D4-81A4-B8875F890CB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5364" name="Grafik 5">
            <a:extLst>
              <a:ext uri="{FF2B5EF4-FFF2-40B4-BE49-F238E27FC236}">
                <a16:creationId xmlns="" xmlns:a16="http://schemas.microsoft.com/office/drawing/2014/main" id="{39FAE828-7C4B-4073-9334-873BF466F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0" y="2677584"/>
            <a:ext cx="4889500" cy="305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="" xmlns:a16="http://schemas.microsoft.com/office/drawing/2014/main" id="{FBA22A3D-AC3F-405B-9586-8E5E9B51DCE9}"/>
              </a:ext>
            </a:extLst>
          </p:cNvPr>
          <p:cNvSpPr txBox="1"/>
          <p:nvPr/>
        </p:nvSpPr>
        <p:spPr>
          <a:xfrm>
            <a:off x="323850" y="2677584"/>
            <a:ext cx="4103688" cy="12926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sz="2000" b="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Soupape</a:t>
            </a:r>
            <a:r>
              <a:rPr lang="de-CH" sz="2000" b="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000" b="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sécurité</a:t>
            </a:r>
            <a:endParaRPr lang="de-CH" sz="2000" b="0" dirty="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CH" sz="2000" b="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Détecteur</a:t>
            </a:r>
            <a:r>
              <a:rPr lang="de-CH" sz="2000" b="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2000" b="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électrique</a:t>
            </a:r>
            <a:r>
              <a:rPr lang="de-CH" sz="2000" b="0" dirty="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de-CH" sz="2000" b="0" dirty="0" err="1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position</a:t>
            </a:r>
            <a:endParaRPr lang="de-CH" sz="20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eaLnBrk="1" hangingPunct="1">
              <a:defRPr/>
            </a:pP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="" xmlns:a16="http://schemas.microsoft.com/office/drawing/2014/main" id="{B2FD30C2-EC27-4576-B55D-2EE8C0DA30CF}"/>
              </a:ext>
            </a:extLst>
          </p:cNvPr>
          <p:cNvCxnSpPr>
            <a:cxnSpLocks/>
          </p:cNvCxnSpPr>
          <p:nvPr/>
        </p:nvCxnSpPr>
        <p:spPr>
          <a:xfrm flipH="1">
            <a:off x="6227776" y="4777053"/>
            <a:ext cx="1944687" cy="48021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7353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hteck 4">
            <a:extLst>
              <a:ext uri="{FF2B5EF4-FFF2-40B4-BE49-F238E27FC236}">
                <a16:creationId xmlns="" xmlns:a16="http://schemas.microsoft.com/office/drawing/2014/main" id="{284B4E18-BD33-43A3-8AD6-0A63C8C56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7146"/>
            <a:ext cx="9144000" cy="48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</a:rPr>
              <a:t>Précision de mesure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915D8607-7B9A-44C7-9450-79E08D75EF6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7412" name="Grafik 9">
            <a:extLst>
              <a:ext uri="{FF2B5EF4-FFF2-40B4-BE49-F238E27FC236}">
                <a16:creationId xmlns="" xmlns:a16="http://schemas.microsoft.com/office/drawing/2014/main" id="{A132BEF2-AF42-4C72-8F6C-41074ED7E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4911">
            <a:off x="5237176" y="976313"/>
            <a:ext cx="3635375" cy="202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hteck 8">
            <a:extLst>
              <a:ext uri="{FF2B5EF4-FFF2-40B4-BE49-F238E27FC236}">
                <a16:creationId xmlns="" xmlns:a16="http://schemas.microsoft.com/office/drawing/2014/main" id="{A8D98D16-96C0-4BE1-8AC8-73ECB755C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3520282"/>
            <a:ext cx="7416800" cy="88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</a:pPr>
            <a:r>
              <a:rPr lang="de-CH" altLang="de-DE" sz="2400" i="1">
                <a:solidFill>
                  <a:srgbClr val="1A181C"/>
                </a:solidFill>
                <a:latin typeface="Century Gothic" panose="020B0502020202020204" pitchFamily="34" charset="0"/>
                <a:ea typeface="HelveticaNeueLTPro-Roman"/>
                <a:cs typeface="HelveticaNeueLTPro-Roman"/>
              </a:rPr>
              <a:t>Pression aval stabilisée</a:t>
            </a:r>
            <a:r>
              <a:rPr lang="de-CH" altLang="de-DE" sz="2400" b="0" i="1">
                <a:solidFill>
                  <a:srgbClr val="1A181C"/>
                </a:solidFill>
                <a:latin typeface="Century Gothic" panose="020B0502020202020204" pitchFamily="34" charset="0"/>
                <a:ea typeface="HelveticaNeueLTPro-Roman"/>
                <a:cs typeface="HelveticaNeueLTPro-Roman"/>
              </a:rPr>
              <a:t> pour des débits et des pressions amont variables</a:t>
            </a:r>
            <a:endParaRPr lang="de-CH" altLang="de-DE" sz="3200" b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414" name="Rechteck 10">
            <a:extLst>
              <a:ext uri="{FF2B5EF4-FFF2-40B4-BE49-F238E27FC236}">
                <a16:creationId xmlns="" xmlns:a16="http://schemas.microsoft.com/office/drawing/2014/main" id="{A4265CB1-C230-413C-9DD6-7A824A76C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100" y="3096949"/>
            <a:ext cx="4305987" cy="48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2400" b="0">
                <a:solidFill>
                  <a:srgbClr val="FF0000"/>
                </a:solidFill>
                <a:latin typeface="Century Gothic" panose="020B0502020202020204" pitchFamily="34" charset="0"/>
              </a:rPr>
              <a:t>W4 – partie 2, chapitre 7.3.2</a:t>
            </a:r>
            <a:endParaRPr lang="de-CH" altLang="de-DE" sz="2400" b="0">
              <a:solidFill>
                <a:srgbClr val="FF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7012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194AFEDA-272C-4425-AA50-13D4C168CB8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19459" name="Grafik 5">
            <a:extLst>
              <a:ext uri="{FF2B5EF4-FFF2-40B4-BE49-F238E27FC236}">
                <a16:creationId xmlns="" xmlns:a16="http://schemas.microsoft.com/office/drawing/2014/main" id="{1EE4B72E-91E7-4382-972B-A33E80E09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3397250"/>
            <a:ext cx="4959350" cy="232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Grafik 7">
            <a:extLst>
              <a:ext uri="{FF2B5EF4-FFF2-40B4-BE49-F238E27FC236}">
                <a16:creationId xmlns="" xmlns:a16="http://schemas.microsoft.com/office/drawing/2014/main" id="{F88F361D-8E84-46F9-8E60-339D9A21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3" y="1957918"/>
            <a:ext cx="3819525" cy="2070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hteck 8">
            <a:extLst>
              <a:ext uri="{FF2B5EF4-FFF2-40B4-BE49-F238E27FC236}">
                <a16:creationId xmlns="" xmlns:a16="http://schemas.microsoft.com/office/drawing/2014/main" id="{8621DFA7-F6F5-4B1A-A347-15ED3AA79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1" y="1596761"/>
            <a:ext cx="4733988" cy="61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3200">
                <a:solidFill>
                  <a:prstClr val="black"/>
                </a:solidFill>
                <a:latin typeface="Century Gothic" panose="020B0502020202020204" pitchFamily="34" charset="0"/>
              </a:rPr>
              <a:t>Précision de régulation</a:t>
            </a:r>
          </a:p>
        </p:txBody>
      </p:sp>
    </p:spTree>
    <p:extLst>
      <p:ext uri="{BB962C8B-B14F-4D97-AF65-F5344CB8AC3E}">
        <p14:creationId xmlns:p14="http://schemas.microsoft.com/office/powerpoint/2010/main" val="25219052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hteck 4">
            <a:extLst>
              <a:ext uri="{FF2B5EF4-FFF2-40B4-BE49-F238E27FC236}">
                <a16:creationId xmlns="" xmlns:a16="http://schemas.microsoft.com/office/drawing/2014/main" id="{D6D86478-A59A-4811-9C4B-FF544A609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7146"/>
            <a:ext cx="9144000" cy="48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</a:rPr>
              <a:t>Précision de régulation (vanne à ressort)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611261A7-C8C6-457F-BA8D-08837208C107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21508" name="Grafik 9">
            <a:extLst>
              <a:ext uri="{FF2B5EF4-FFF2-40B4-BE49-F238E27FC236}">
                <a16:creationId xmlns="" xmlns:a16="http://schemas.microsoft.com/office/drawing/2014/main" id="{9B276795-D8BD-4F75-9586-A39BAA1D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0" t="3612" r="9093" b="5675"/>
          <a:stretch>
            <a:fillRect/>
          </a:stretch>
        </p:blipFill>
        <p:spPr bwMode="auto">
          <a:xfrm>
            <a:off x="3600451" y="2762250"/>
            <a:ext cx="2143125" cy="2083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Grafik 12">
            <a:extLst>
              <a:ext uri="{FF2B5EF4-FFF2-40B4-BE49-F238E27FC236}">
                <a16:creationId xmlns="" xmlns:a16="http://schemas.microsoft.com/office/drawing/2014/main" id="{1D16CF3B-6FF9-4EE9-BD4B-8E9DD40F0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754315"/>
            <a:ext cx="3198812" cy="238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Grafik 13">
            <a:extLst>
              <a:ext uri="{FF2B5EF4-FFF2-40B4-BE49-F238E27FC236}">
                <a16:creationId xmlns="" xmlns:a16="http://schemas.microsoft.com/office/drawing/2014/main" id="{91242798-E985-4F7F-A44D-A16FE550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38" y="2837657"/>
            <a:ext cx="3368675" cy="2459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>
            <a:extLst>
              <a:ext uri="{FF2B5EF4-FFF2-40B4-BE49-F238E27FC236}">
                <a16:creationId xmlns="" xmlns:a16="http://schemas.microsoft.com/office/drawing/2014/main" id="{C407CB38-4348-4C5E-9163-CB35BEC2FF73}"/>
              </a:ext>
            </a:extLst>
          </p:cNvPr>
          <p:cNvSpPr/>
          <p:nvPr/>
        </p:nvSpPr>
        <p:spPr>
          <a:xfrm>
            <a:off x="6521918" y="2363088"/>
            <a:ext cx="2592288" cy="1084015"/>
          </a:xfrm>
          <a:prstGeom prst="rect">
            <a:avLst/>
          </a:prstGeom>
        </p:spPr>
        <p:txBody>
          <a:bodyPr>
            <a:spAutoFit/>
          </a:bodyPr>
          <a:lstStyle/>
          <a:p>
            <a:pPr marR="179705" eaLnBrk="1" hangingPunct="1">
              <a:lnSpc>
                <a:spcPct val="107000"/>
              </a:lnSpc>
              <a:spcAft>
                <a:spcPts val="800"/>
              </a:spcAft>
              <a:defRPr/>
            </a:pPr>
            <a:r>
              <a:rPr lang="de-CH" sz="1800" spc="50" dirty="0">
                <a:ln w="0"/>
                <a:solidFill>
                  <a:srgbClr val="4DBD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Pression </a:t>
            </a:r>
            <a:r>
              <a:rPr lang="de-CH" sz="1800" spc="50" dirty="0" err="1">
                <a:ln w="0"/>
                <a:solidFill>
                  <a:srgbClr val="4DBD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aval</a:t>
            </a:r>
            <a:r>
              <a:rPr lang="de-CH" sz="1800" spc="50" dirty="0">
                <a:ln w="0"/>
                <a:solidFill>
                  <a:srgbClr val="4DBD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variable</a:t>
            </a:r>
          </a:p>
          <a:p>
            <a:pPr marR="179705" eaLnBrk="1" hangingPunct="1">
              <a:lnSpc>
                <a:spcPct val="107000"/>
              </a:lnSpc>
              <a:spcAft>
                <a:spcPts val="800"/>
              </a:spcAft>
              <a:defRPr/>
            </a:pPr>
            <a:r>
              <a:rPr lang="de-CH" sz="1800" spc="50" dirty="0" err="1">
                <a:ln w="0"/>
                <a:solidFill>
                  <a:srgbClr val="4DBD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Régulateur</a:t>
            </a:r>
            <a:r>
              <a:rPr lang="de-CH" sz="1800" spc="50" dirty="0">
                <a:ln w="0"/>
                <a:solidFill>
                  <a:srgbClr val="4DBD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</a:t>
            </a:r>
            <a:endParaRPr lang="de-CH" sz="1800" spc="50" dirty="0">
              <a:ln w="0"/>
              <a:solidFill>
                <a:srgbClr val="4DBDD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512" name="TextBox 1">
            <a:extLst>
              <a:ext uri="{FF2B5EF4-FFF2-40B4-BE49-F238E27FC236}">
                <a16:creationId xmlns="" xmlns:a16="http://schemas.microsoft.com/office/drawing/2014/main" id="{C1026361-A3A1-48E5-A375-A921663F1EF2}"/>
              </a:ext>
            </a:extLst>
          </p:cNvPr>
          <p:cNvSpPr txBox="1">
            <a:spLocks noChangeArrowheads="1"/>
          </p:cNvSpPr>
          <p:nvPr/>
        </p:nvSpPr>
        <p:spPr bwMode="auto">
          <a:xfrm rot="1239324">
            <a:off x="790588" y="3008293"/>
            <a:ext cx="274161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r-CH" altLang="fr-FR" sz="1600" b="0">
                <a:solidFill>
                  <a:prstClr val="black"/>
                </a:solidFill>
              </a:rPr>
              <a:t>Courbe de pression côté p1, débit croissant (schématique)</a:t>
            </a:r>
          </a:p>
        </p:txBody>
      </p:sp>
      <p:sp>
        <p:nvSpPr>
          <p:cNvPr id="21513" name="TextBox 2">
            <a:extLst>
              <a:ext uri="{FF2B5EF4-FFF2-40B4-BE49-F238E27FC236}">
                <a16:creationId xmlns="" xmlns:a16="http://schemas.microsoft.com/office/drawing/2014/main" id="{4A6AD4D6-AB6A-4FFC-AFE1-79EC057D4040}"/>
              </a:ext>
            </a:extLst>
          </p:cNvPr>
          <p:cNvSpPr txBox="1">
            <a:spLocks noChangeArrowheads="1"/>
          </p:cNvSpPr>
          <p:nvPr/>
        </p:nvSpPr>
        <p:spPr bwMode="auto">
          <a:xfrm rot="-564907">
            <a:off x="955688" y="3993281"/>
            <a:ext cx="1439863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r-CH" altLang="fr-FR" sz="1600" b="0">
                <a:solidFill>
                  <a:prstClr val="black"/>
                </a:solidFill>
              </a:rPr>
              <a:t>Débit croissant</a:t>
            </a:r>
          </a:p>
        </p:txBody>
      </p:sp>
      <p:sp>
        <p:nvSpPr>
          <p:cNvPr id="21514" name="TextBox 4">
            <a:extLst>
              <a:ext uri="{FF2B5EF4-FFF2-40B4-BE49-F238E27FC236}">
                <a16:creationId xmlns="" xmlns:a16="http://schemas.microsoft.com/office/drawing/2014/main" id="{C76E0D6A-D338-44F7-B2F9-815E5E8E7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5709" y="3315229"/>
            <a:ext cx="251301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r-CH" altLang="fr-FR" sz="1600" b="0">
                <a:solidFill>
                  <a:prstClr val="black"/>
                </a:solidFill>
              </a:rPr>
              <a:t>Pression aval variable</a:t>
            </a:r>
          </a:p>
          <a:p>
            <a:r>
              <a:rPr lang="fr-CH" altLang="fr-FR" sz="1600" b="0">
                <a:solidFill>
                  <a:prstClr val="black"/>
                </a:solidFill>
              </a:rPr>
              <a:t>+5% +0,4bar</a:t>
            </a:r>
          </a:p>
        </p:txBody>
      </p:sp>
    </p:spTree>
    <p:extLst>
      <p:ext uri="{BB962C8B-B14F-4D97-AF65-F5344CB8AC3E}">
        <p14:creationId xmlns:p14="http://schemas.microsoft.com/office/powerpoint/2010/main" val="7345622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hteck 4">
            <a:extLst>
              <a:ext uri="{FF2B5EF4-FFF2-40B4-BE49-F238E27FC236}">
                <a16:creationId xmlns="" xmlns:a16="http://schemas.microsoft.com/office/drawing/2014/main" id="{D79FC5F9-8021-40CD-BCD8-86EE3FCFD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7146"/>
            <a:ext cx="9144000" cy="88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</a:rPr>
              <a:t>Précision de régulation régulateur PID </a:t>
            </a:r>
            <a:b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</a:rPr>
              <a:t>(vanne de réglage autoalimentée)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91572F13-7F9D-4504-818F-BC69E8B3CA9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23556" name="Grafik 7">
            <a:extLst>
              <a:ext uri="{FF2B5EF4-FFF2-40B4-BE49-F238E27FC236}">
                <a16:creationId xmlns="" xmlns:a16="http://schemas.microsoft.com/office/drawing/2014/main" id="{E9784D95-0830-4E7D-B929-7A585A862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026" y="2801938"/>
            <a:ext cx="1957387" cy="180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Grafik 8">
            <a:extLst>
              <a:ext uri="{FF2B5EF4-FFF2-40B4-BE49-F238E27FC236}">
                <a16:creationId xmlns="" xmlns:a16="http://schemas.microsoft.com/office/drawing/2014/main" id="{30D69528-94C8-404F-B2D5-D0224C3CC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2377285"/>
            <a:ext cx="3198813" cy="238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Grafik 10">
            <a:extLst>
              <a:ext uri="{FF2B5EF4-FFF2-40B4-BE49-F238E27FC236}">
                <a16:creationId xmlns="" xmlns:a16="http://schemas.microsoft.com/office/drawing/2014/main" id="{FFC6BF44-CAB6-4A12-87B1-EA065EF09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2536038"/>
            <a:ext cx="3149600" cy="230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hteck 11">
            <a:extLst>
              <a:ext uri="{FF2B5EF4-FFF2-40B4-BE49-F238E27FC236}">
                <a16:creationId xmlns="" xmlns:a16="http://schemas.microsoft.com/office/drawing/2014/main" id="{9B7D264E-5626-4759-9D9B-39D327735B0E}"/>
              </a:ext>
            </a:extLst>
          </p:cNvPr>
          <p:cNvSpPr/>
          <p:nvPr/>
        </p:nvSpPr>
        <p:spPr>
          <a:xfrm>
            <a:off x="6336398" y="2303689"/>
            <a:ext cx="2592288" cy="1084015"/>
          </a:xfrm>
          <a:prstGeom prst="rect">
            <a:avLst/>
          </a:prstGeom>
        </p:spPr>
        <p:txBody>
          <a:bodyPr>
            <a:spAutoFit/>
          </a:bodyPr>
          <a:lstStyle/>
          <a:p>
            <a:pPr marR="179705" eaLnBrk="1" hangingPunct="1">
              <a:lnSpc>
                <a:spcPct val="107000"/>
              </a:lnSpc>
              <a:spcAft>
                <a:spcPts val="800"/>
              </a:spcAft>
              <a:defRPr/>
            </a:pPr>
            <a:r>
              <a:rPr lang="de-CH" sz="1800" spc="50" dirty="0">
                <a:ln w="0"/>
                <a:solidFill>
                  <a:srgbClr val="4DBD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Pression </a:t>
            </a:r>
            <a:r>
              <a:rPr lang="de-CH" sz="1800" spc="50" dirty="0" err="1">
                <a:ln w="0"/>
                <a:solidFill>
                  <a:srgbClr val="4DBD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aval</a:t>
            </a:r>
            <a:r>
              <a:rPr lang="de-CH" sz="1800" spc="50" dirty="0">
                <a:ln w="0"/>
                <a:solidFill>
                  <a:srgbClr val="4DBD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e-CH" sz="1800" spc="50" dirty="0" err="1">
                <a:ln w="0"/>
                <a:solidFill>
                  <a:srgbClr val="4DBD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constante</a:t>
            </a:r>
            <a:endParaRPr lang="de-CH" sz="1800" spc="50" dirty="0">
              <a:ln w="0"/>
              <a:solidFill>
                <a:srgbClr val="4DBDD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79705" eaLnBrk="1" hangingPunct="1">
              <a:lnSpc>
                <a:spcPct val="107000"/>
              </a:lnSpc>
              <a:spcAft>
                <a:spcPts val="800"/>
              </a:spcAft>
              <a:defRPr/>
            </a:pPr>
            <a:r>
              <a:rPr lang="de-CH" sz="1800" spc="50" dirty="0" err="1">
                <a:ln w="0"/>
                <a:solidFill>
                  <a:srgbClr val="4DBD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Régulateur</a:t>
            </a:r>
            <a:r>
              <a:rPr lang="de-CH" sz="1800" spc="50" dirty="0">
                <a:ln w="0"/>
                <a:solidFill>
                  <a:srgbClr val="4DBDD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PID</a:t>
            </a:r>
            <a:endParaRPr lang="de-CH" sz="1800" spc="50" dirty="0">
              <a:ln w="0"/>
              <a:solidFill>
                <a:srgbClr val="4DBDD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560" name="TextBox 7">
            <a:extLst>
              <a:ext uri="{FF2B5EF4-FFF2-40B4-BE49-F238E27FC236}">
                <a16:creationId xmlns="" xmlns:a16="http://schemas.microsoft.com/office/drawing/2014/main" id="{83B4158B-668C-4557-9E56-676EC556893F}"/>
              </a:ext>
            </a:extLst>
          </p:cNvPr>
          <p:cNvSpPr txBox="1">
            <a:spLocks noChangeArrowheads="1"/>
          </p:cNvSpPr>
          <p:nvPr/>
        </p:nvSpPr>
        <p:spPr bwMode="auto">
          <a:xfrm rot="1239324">
            <a:off x="790588" y="2715928"/>
            <a:ext cx="2741613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r-CH" altLang="fr-FR" sz="1600" b="0">
                <a:solidFill>
                  <a:prstClr val="black"/>
                </a:solidFill>
              </a:rPr>
              <a:t>Courbe de pression côté p1, débit croissant (schématique)</a:t>
            </a:r>
          </a:p>
        </p:txBody>
      </p:sp>
      <p:sp>
        <p:nvSpPr>
          <p:cNvPr id="23561" name="TextBox 8">
            <a:extLst>
              <a:ext uri="{FF2B5EF4-FFF2-40B4-BE49-F238E27FC236}">
                <a16:creationId xmlns="" xmlns:a16="http://schemas.microsoft.com/office/drawing/2014/main" id="{35D7E222-CE1D-47FF-9269-E7CB2BCF3CFF}"/>
              </a:ext>
            </a:extLst>
          </p:cNvPr>
          <p:cNvSpPr txBox="1">
            <a:spLocks noChangeArrowheads="1"/>
          </p:cNvSpPr>
          <p:nvPr/>
        </p:nvSpPr>
        <p:spPr bwMode="auto">
          <a:xfrm rot="-564907">
            <a:off x="852790" y="3598460"/>
            <a:ext cx="1439863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r-CH" altLang="fr-FR" sz="1600" b="0" dirty="0">
                <a:solidFill>
                  <a:prstClr val="black"/>
                </a:solidFill>
              </a:rPr>
              <a:t>Débit croissant</a:t>
            </a:r>
          </a:p>
        </p:txBody>
      </p:sp>
      <p:sp>
        <p:nvSpPr>
          <p:cNvPr id="23562" name="TextBox 10">
            <a:extLst>
              <a:ext uri="{FF2B5EF4-FFF2-40B4-BE49-F238E27FC236}">
                <a16:creationId xmlns="" xmlns:a16="http://schemas.microsoft.com/office/drawing/2014/main" id="{CD5608A4-7BC2-4A7F-9D83-3E0DAA8FA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2213" y="3450169"/>
            <a:ext cx="2513012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r-CH" altLang="fr-FR" sz="1600" b="0">
                <a:solidFill>
                  <a:prstClr val="black"/>
                </a:solidFill>
              </a:rPr>
              <a:t>Pression aval constante</a:t>
            </a:r>
          </a:p>
          <a:p>
            <a:r>
              <a:rPr lang="fr-CH" altLang="fr-FR" sz="1600" b="0">
                <a:solidFill>
                  <a:prstClr val="black"/>
                </a:solidFill>
              </a:rPr>
              <a:t>± 1%</a:t>
            </a:r>
          </a:p>
        </p:txBody>
      </p:sp>
    </p:spTree>
    <p:extLst>
      <p:ext uri="{BB962C8B-B14F-4D97-AF65-F5344CB8AC3E}">
        <p14:creationId xmlns:p14="http://schemas.microsoft.com/office/powerpoint/2010/main" val="2066356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hteck 9">
            <a:extLst>
              <a:ext uri="{FF2B5EF4-FFF2-40B4-BE49-F238E27FC236}">
                <a16:creationId xmlns="" xmlns:a16="http://schemas.microsoft.com/office/drawing/2014/main" id="{A6BD5291-CF2E-4024-8F84-99939B782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63" y="1596761"/>
            <a:ext cx="2066591" cy="61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3200">
                <a:solidFill>
                  <a:prstClr val="black"/>
                </a:solidFill>
                <a:latin typeface="Century Gothic" panose="020B0502020202020204" pitchFamily="34" charset="0"/>
              </a:rPr>
              <a:t>Fonctions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6471F2AB-7D11-402E-9EB2-9ED5E6E78AC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25604" name="Grafik 2">
            <a:extLst>
              <a:ext uri="{FF2B5EF4-FFF2-40B4-BE49-F238E27FC236}">
                <a16:creationId xmlns="" xmlns:a16="http://schemas.microsoft.com/office/drawing/2014/main" id="{8BF458EE-B8B0-4E65-B768-A40D9D6F7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63" y="1897064"/>
            <a:ext cx="324167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3E1B45DF-03F1-4D6C-A265-083764AF4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188" y="1027913"/>
            <a:ext cx="1057275" cy="11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98D9C4FB-4DE6-44EB-80D3-A32D28E07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41" r="19135"/>
          <a:stretch>
            <a:fillRect/>
          </a:stretch>
        </p:blipFill>
        <p:spPr bwMode="auto">
          <a:xfrm>
            <a:off x="7483488" y="2209271"/>
            <a:ext cx="1336675" cy="1296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3CFCF1A2-D12F-4892-9F66-9C6C2E165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75" y="3877469"/>
            <a:ext cx="107315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F66C7C34-FB91-40B1-ADBF-E9CD5C7A3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4" y="586056"/>
            <a:ext cx="1285875" cy="1140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Grafik 15">
            <a:extLst>
              <a:ext uri="{FF2B5EF4-FFF2-40B4-BE49-F238E27FC236}">
                <a16:creationId xmlns="" xmlns:a16="http://schemas.microsoft.com/office/drawing/2014/main" id="{0EE75D67-B8AA-4592-A511-C765FAF66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1242225"/>
            <a:ext cx="1238250" cy="113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Grafik 17">
            <a:extLst>
              <a:ext uri="{FF2B5EF4-FFF2-40B4-BE49-F238E27FC236}">
                <a16:creationId xmlns="" xmlns:a16="http://schemas.microsoft.com/office/drawing/2014/main" id="{F11D5BA9-FC44-4CF5-812B-96B08049E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620701"/>
            <a:ext cx="996950" cy="927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Grafik 19">
            <a:extLst>
              <a:ext uri="{FF2B5EF4-FFF2-40B4-BE49-F238E27FC236}">
                <a16:creationId xmlns="" xmlns:a16="http://schemas.microsoft.com/office/drawing/2014/main" id="{40DD04FB-BB25-4400-BE5F-EEDF10338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88" y="4175125"/>
            <a:ext cx="14097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Grafik 21">
            <a:extLst>
              <a:ext uri="{FF2B5EF4-FFF2-40B4-BE49-F238E27FC236}">
                <a16:creationId xmlns="" xmlns:a16="http://schemas.microsoft.com/office/drawing/2014/main" id="{DEA90DBF-B273-4D92-82AD-B50DC9534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740" y="4556125"/>
            <a:ext cx="1062037" cy="998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3">
            <a:extLst>
              <a:ext uri="{FF2B5EF4-FFF2-40B4-BE49-F238E27FC236}">
                <a16:creationId xmlns="" xmlns:a16="http://schemas.microsoft.com/office/drawing/2014/main" id="{1BD96E71-3D6A-463B-B73D-CFA1D5FCF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88" y="4742658"/>
            <a:ext cx="1084262" cy="87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35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1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1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1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1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1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1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51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hteck 4">
            <a:extLst>
              <a:ext uri="{FF2B5EF4-FFF2-40B4-BE49-F238E27FC236}">
                <a16:creationId xmlns="" xmlns:a16="http://schemas.microsoft.com/office/drawing/2014/main" id="{E76EA52C-602D-45BB-8A71-09644CA10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7146"/>
            <a:ext cx="9144000" cy="48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2400">
                <a:solidFill>
                  <a:srgbClr val="BFBFBF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Fonctions et </a:t>
            </a: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possibilités </a:t>
            </a: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 avec télécommande</a:t>
            </a:r>
            <a:endParaRPr lang="de-CH" altLang="de-DE" sz="2400">
              <a:solidFill>
                <a:prstClr val="black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5C6C4F02-C998-4C94-B093-E23F6CDDFE4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27652" name="Rechteck 6">
            <a:extLst>
              <a:ext uri="{FF2B5EF4-FFF2-40B4-BE49-F238E27FC236}">
                <a16:creationId xmlns="" xmlns:a16="http://schemas.microsoft.com/office/drawing/2014/main" id="{0D9D33FF-805F-442E-A985-A682432F65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200" y="3520288"/>
            <a:ext cx="431239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de-DE" sz="2400" b="0">
                <a:solidFill>
                  <a:prstClr val="black"/>
                </a:solidFill>
                <a:latin typeface="Century Gothic" panose="020B0502020202020204" pitchFamily="34" charset="0"/>
              </a:rPr>
              <a:t>Efficacité énergétique</a:t>
            </a:r>
          </a:p>
          <a:p>
            <a:pPr eaLnBrk="1" hangingPunct="1"/>
            <a:r>
              <a:rPr lang="de-CH" altLang="de-DE" sz="2400" b="0">
                <a:solidFill>
                  <a:prstClr val="black"/>
                </a:solidFill>
                <a:latin typeface="Century Gothic" panose="020B0502020202020204" pitchFamily="34" charset="0"/>
              </a:rPr>
              <a:t>WBK 2017:</a:t>
            </a:r>
          </a:p>
          <a:p>
            <a:pPr eaLnBrk="1" hangingPunct="1"/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</a:rPr>
              <a:t>force d’entraînement = 9W !</a:t>
            </a:r>
          </a:p>
        </p:txBody>
      </p:sp>
      <p:pic>
        <p:nvPicPr>
          <p:cNvPr id="27653" name="Grafik 7">
            <a:extLst>
              <a:ext uri="{FF2B5EF4-FFF2-40B4-BE49-F238E27FC236}">
                <a16:creationId xmlns="" xmlns:a16="http://schemas.microsoft.com/office/drawing/2014/main" id="{88353AC1-C3DE-4CCD-A48E-1BC8B1C21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76" y="2078306"/>
            <a:ext cx="4427537" cy="3712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8">
            <a:extLst>
              <a:ext uri="{FF2B5EF4-FFF2-40B4-BE49-F238E27FC236}">
                <a16:creationId xmlns="" xmlns:a16="http://schemas.microsoft.com/office/drawing/2014/main" id="{2BBFA079-44E1-4DBE-B980-45C50C2CE96E}"/>
              </a:ext>
            </a:extLst>
          </p:cNvPr>
          <p:cNvSpPr/>
          <p:nvPr/>
        </p:nvSpPr>
        <p:spPr>
          <a:xfrm>
            <a:off x="7083425" y="2532062"/>
            <a:ext cx="1416050" cy="1371865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CH" sz="1800" b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335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hteck 9">
            <a:extLst>
              <a:ext uri="{FF2B5EF4-FFF2-40B4-BE49-F238E27FC236}">
                <a16:creationId xmlns="" xmlns:a16="http://schemas.microsoft.com/office/drawing/2014/main" id="{8D7BC0C6-99A3-4A79-9604-387CCCA45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4" y="1596761"/>
            <a:ext cx="5240537" cy="619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3200">
                <a:solidFill>
                  <a:prstClr val="black"/>
                </a:solidFill>
                <a:latin typeface="Century Gothic" panose="020B0502020202020204" pitchFamily="34" charset="0"/>
              </a:rPr>
              <a:t>Possibilité de surveillance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D8C49A30-7EB5-4948-A212-0979201D5B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29700" name="Grafik 4">
            <a:extLst>
              <a:ext uri="{FF2B5EF4-FFF2-40B4-BE49-F238E27FC236}">
                <a16:creationId xmlns="" xmlns:a16="http://schemas.microsoft.com/office/drawing/2014/main" id="{3AB191FD-05EF-481C-9B98-12838E34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88" y="3278189"/>
            <a:ext cx="5203825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482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hteck 4">
            <a:extLst>
              <a:ext uri="{FF2B5EF4-FFF2-40B4-BE49-F238E27FC236}">
                <a16:creationId xmlns="" xmlns:a16="http://schemas.microsoft.com/office/drawing/2014/main" id="{399C52C9-6FB0-4733-B2AC-A1BECD9DC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7149"/>
            <a:ext cx="9144000" cy="7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2000">
                <a:solidFill>
                  <a:prstClr val="black"/>
                </a:solidFill>
                <a:latin typeface="Century Gothic" panose="020B0502020202020204" pitchFamily="34" charset="0"/>
              </a:rPr>
              <a:t>Surveillance des secteurs de réseau</a:t>
            </a:r>
            <a:br>
              <a:rPr lang="de-CH" altLang="de-DE" sz="200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de-CH" altLang="de-DE" sz="2000">
                <a:solidFill>
                  <a:prstClr val="black"/>
                </a:solidFill>
                <a:latin typeface="Century Gothic" panose="020B0502020202020204" pitchFamily="34" charset="0"/>
              </a:rPr>
              <a:t>Accessoires sur vannes de régulation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8B24D826-9C94-4FAA-A42B-82F6EE2F3EF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31748" name="Rechteck 6">
            <a:extLst>
              <a:ext uri="{FF2B5EF4-FFF2-40B4-BE49-F238E27FC236}">
                <a16:creationId xmlns="" xmlns:a16="http://schemas.microsoft.com/office/drawing/2014/main" id="{ADFB70D1-BAF4-44E4-987D-E099FA4694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94" y="3520288"/>
            <a:ext cx="61928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de-DE" sz="2400" b="0" i="1">
                <a:solidFill>
                  <a:prstClr val="black"/>
                </a:solidFill>
                <a:latin typeface="Century Gothic" panose="020B0502020202020204" pitchFamily="34" charset="0"/>
              </a:rPr>
              <a:t>2.2 Critères conceptionnels</a:t>
            </a:r>
            <a:endParaRPr lang="de-CH" altLang="de-DE" sz="2400" b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eaLnBrk="1" hangingPunct="1"/>
            <a:endParaRPr lang="de-CH" altLang="de-DE" sz="2400" b="0">
              <a:solidFill>
                <a:prstClr val="black"/>
              </a:solidFill>
              <a:latin typeface="Century Gothic" panose="020B0502020202020204" pitchFamily="34" charset="0"/>
            </a:endParaRPr>
          </a:p>
          <a:p>
            <a:pPr eaLnBrk="1" hangingPunct="1"/>
            <a:r>
              <a:rPr lang="de-CH" altLang="de-DE" sz="2400" i="1">
                <a:solidFill>
                  <a:prstClr val="black"/>
                </a:solidFill>
                <a:latin typeface="Century Gothic" panose="020B0502020202020204" pitchFamily="34" charset="0"/>
              </a:rPr>
              <a:t>… surveillance des secteurs de réseau</a:t>
            </a:r>
          </a:p>
        </p:txBody>
      </p:sp>
      <p:sp>
        <p:nvSpPr>
          <p:cNvPr id="31749" name="Rechteck 1">
            <a:extLst>
              <a:ext uri="{FF2B5EF4-FFF2-40B4-BE49-F238E27FC236}">
                <a16:creationId xmlns="" xmlns:a16="http://schemas.microsoft.com/office/drawing/2014/main" id="{8A2C51FE-6D2D-476E-8530-FA919E217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95" y="3096954"/>
            <a:ext cx="40671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CH" altLang="de-DE" sz="2400" b="0">
                <a:solidFill>
                  <a:srgbClr val="FF0000"/>
                </a:solidFill>
                <a:latin typeface="Century Gothic" panose="020B0502020202020204" pitchFamily="34" charset="0"/>
              </a:rPr>
              <a:t>W4, partie 2, chapitre 2.2 :</a:t>
            </a:r>
          </a:p>
        </p:txBody>
      </p:sp>
      <p:pic>
        <p:nvPicPr>
          <p:cNvPr id="31750" name="Grafik 9">
            <a:extLst>
              <a:ext uri="{FF2B5EF4-FFF2-40B4-BE49-F238E27FC236}">
                <a16:creationId xmlns="" xmlns:a16="http://schemas.microsoft.com/office/drawing/2014/main" id="{6D70B33D-01BD-45A1-8B16-E218C28AF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4911">
            <a:off x="5237176" y="976313"/>
            <a:ext cx="3635375" cy="2026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4887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hteck 4">
            <a:extLst>
              <a:ext uri="{FF2B5EF4-FFF2-40B4-BE49-F238E27FC236}">
                <a16:creationId xmlns="" xmlns:a16="http://schemas.microsoft.com/office/drawing/2014/main" id="{D1C47E26-24E2-49F5-BC93-F1C2813EAD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17146"/>
            <a:ext cx="9144000" cy="48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2400">
                <a:solidFill>
                  <a:prstClr val="black"/>
                </a:solidFill>
                <a:latin typeface="Century Gothic" panose="020B0502020202020204" pitchFamily="34" charset="0"/>
              </a:rPr>
              <a:t>Surveillance des secteurs de réseau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8EB04E9A-797C-4F1B-B021-5E68601F77A1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33796" name="Grafik 7">
            <a:extLst>
              <a:ext uri="{FF2B5EF4-FFF2-40B4-BE49-F238E27FC236}">
                <a16:creationId xmlns="" xmlns:a16="http://schemas.microsoft.com/office/drawing/2014/main" id="{D85A75D2-0A71-4A5B-B15D-F69D75296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411934"/>
            <a:ext cx="2336800" cy="129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23">
            <a:extLst>
              <a:ext uri="{FF2B5EF4-FFF2-40B4-BE49-F238E27FC236}">
                <a16:creationId xmlns="" xmlns:a16="http://schemas.microsoft.com/office/drawing/2014/main" id="{425BD25D-2B39-4A5C-9BC1-0D4FA4CC1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76" y="3581136"/>
            <a:ext cx="1577975" cy="988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Grafik 10">
            <a:extLst>
              <a:ext uri="{FF2B5EF4-FFF2-40B4-BE49-F238E27FC236}">
                <a16:creationId xmlns="" xmlns:a16="http://schemas.microsoft.com/office/drawing/2014/main" id="{2DC3C958-254C-42B8-93D9-9ECAB49339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6" r="24800" b="48235"/>
          <a:stretch>
            <a:fillRect/>
          </a:stretch>
        </p:blipFill>
        <p:spPr bwMode="auto">
          <a:xfrm>
            <a:off x="539752" y="2737118"/>
            <a:ext cx="173672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11">
            <a:extLst>
              <a:ext uri="{FF2B5EF4-FFF2-40B4-BE49-F238E27FC236}">
                <a16:creationId xmlns="" xmlns:a16="http://schemas.microsoft.com/office/drawing/2014/main" id="{219D9F98-5BD3-4D59-B82F-962F3BBF5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26" y="2737115"/>
            <a:ext cx="1406525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w="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800" name="Grafik 9">
            <a:extLst>
              <a:ext uri="{FF2B5EF4-FFF2-40B4-BE49-F238E27FC236}">
                <a16:creationId xmlns="" xmlns:a16="http://schemas.microsoft.com/office/drawing/2014/main" id="{F6B71A87-9C0D-43B6-925A-D5875A435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43" y="1272649"/>
            <a:ext cx="4441825" cy="431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hteck 12">
            <a:extLst>
              <a:ext uri="{FF2B5EF4-FFF2-40B4-BE49-F238E27FC236}">
                <a16:creationId xmlns="" xmlns:a16="http://schemas.microsoft.com/office/drawing/2014/main" id="{56180C01-A28C-48AB-BFFF-77BC5B810B3C}"/>
              </a:ext>
            </a:extLst>
          </p:cNvPr>
          <p:cNvSpPr/>
          <p:nvPr/>
        </p:nvSpPr>
        <p:spPr>
          <a:xfrm>
            <a:off x="5867413" y="1514744"/>
            <a:ext cx="202331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de-CH" sz="2400" b="0" dirty="0">
                <a:solidFill>
                  <a:srgbClr val="00B050"/>
                </a:solidFill>
                <a:latin typeface="Century Gothic" panose="020B0502020202020204" pitchFamily="34" charset="0"/>
                <a:cs typeface="Times New Roman" panose="02020603050405020304" pitchFamily="18" charset="0"/>
              </a:rPr>
              <a:t>Clayton Live</a:t>
            </a:r>
            <a:endParaRPr lang="de-CH" sz="2400" b="0" dirty="0">
              <a:solidFill>
                <a:srgbClr val="00B050"/>
              </a:solidFill>
              <a:latin typeface="Calibri" panose="020F0502020204030204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357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10ED1656-DEDC-4A92-8B9A-793776BAB100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411" name="Titel 1">
            <a:extLst>
              <a:ext uri="{FF2B5EF4-FFF2-40B4-BE49-F238E27FC236}">
                <a16:creationId xmlns="" xmlns:a16="http://schemas.microsoft.com/office/drawing/2014/main" id="{2D8DF963-F390-476C-BB9E-690BE32050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5B808F30-68F9-4CA7-9434-86A97A88E3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Règles</a:t>
            </a:r>
            <a:r>
              <a:rPr lang="de-CH" dirty="0"/>
              <a:t> </a:t>
            </a:r>
            <a:r>
              <a:rPr lang="de-CH" dirty="0" err="1"/>
              <a:t>techniques</a:t>
            </a:r>
            <a:r>
              <a:rPr lang="de-CH" dirty="0"/>
              <a:t>, </a:t>
            </a:r>
            <a:r>
              <a:rPr lang="de-CH" dirty="0" err="1"/>
              <a:t>prescriptions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1828800" indent="-1828800" eaLnBrk="1" fontAlgn="auto" hangingPunct="1">
              <a:spcAft>
                <a:spcPts val="0"/>
              </a:spcAft>
              <a:defRPr/>
            </a:pPr>
            <a:r>
              <a:rPr lang="de-CH" sz="2600" dirty="0"/>
              <a:t>-   SSIGE W4:  	</a:t>
            </a:r>
            <a:r>
              <a:rPr lang="de-CH" sz="2600" dirty="0" err="1"/>
              <a:t>Les</a:t>
            </a:r>
            <a:r>
              <a:rPr lang="de-CH" sz="2600" dirty="0"/>
              <a:t> </a:t>
            </a:r>
            <a:r>
              <a:rPr lang="de-CH" sz="2600" dirty="0" err="1"/>
              <a:t>vannes</a:t>
            </a:r>
            <a:r>
              <a:rPr lang="de-CH" sz="2600" dirty="0"/>
              <a:t> de </a:t>
            </a:r>
            <a:r>
              <a:rPr lang="de-CH" sz="2600" dirty="0" err="1"/>
              <a:t>réduction</a:t>
            </a:r>
            <a:r>
              <a:rPr lang="de-CH" sz="2600" dirty="0"/>
              <a:t> de </a:t>
            </a:r>
            <a:r>
              <a:rPr lang="de-CH" sz="2600" dirty="0" err="1"/>
              <a:t>pression</a:t>
            </a:r>
            <a:r>
              <a:rPr lang="de-CH" sz="2600" dirty="0"/>
              <a:t> («</a:t>
            </a:r>
            <a:r>
              <a:rPr lang="de-CH" sz="2600" dirty="0" err="1"/>
              <a:t>soupapes</a:t>
            </a:r>
            <a:r>
              <a:rPr lang="de-CH" sz="2600" dirty="0"/>
              <a:t> de </a:t>
            </a:r>
            <a:r>
              <a:rPr lang="de-CH" sz="2600" dirty="0" err="1"/>
              <a:t>réduction</a:t>
            </a:r>
            <a:r>
              <a:rPr lang="de-CH" sz="2600" dirty="0"/>
              <a:t> de </a:t>
            </a:r>
            <a:r>
              <a:rPr lang="de-CH" sz="2600" dirty="0" err="1"/>
              <a:t>pression</a:t>
            </a:r>
            <a:r>
              <a:rPr lang="de-CH" sz="2600" dirty="0"/>
              <a:t>») </a:t>
            </a:r>
            <a:r>
              <a:rPr lang="de-CH" sz="2600" dirty="0" err="1"/>
              <a:t>ont</a:t>
            </a:r>
            <a:r>
              <a:rPr lang="de-CH" sz="2600" dirty="0"/>
              <a:t> </a:t>
            </a:r>
            <a:r>
              <a:rPr lang="de-CH" sz="2600" dirty="0" err="1"/>
              <a:t>pour</a:t>
            </a:r>
            <a:r>
              <a:rPr lang="de-CH" sz="2600" dirty="0"/>
              <a:t> </a:t>
            </a:r>
            <a:r>
              <a:rPr lang="de-CH" sz="2600" dirty="0" err="1"/>
              <a:t>fonction</a:t>
            </a:r>
            <a:r>
              <a:rPr lang="de-CH" sz="2600" dirty="0"/>
              <a:t> de </a:t>
            </a:r>
            <a:r>
              <a:rPr lang="de-CH" sz="2600" dirty="0" err="1"/>
              <a:t>limiter</a:t>
            </a:r>
            <a:r>
              <a:rPr lang="de-CH" sz="2600" dirty="0"/>
              <a:t> la </a:t>
            </a:r>
            <a:r>
              <a:rPr lang="de-CH" sz="2600" dirty="0" err="1"/>
              <a:t>pression</a:t>
            </a:r>
            <a:r>
              <a:rPr lang="de-CH" sz="2600" dirty="0"/>
              <a:t> de </a:t>
            </a:r>
            <a:r>
              <a:rPr lang="de-CH" sz="2600" dirty="0" err="1"/>
              <a:t>calcul</a:t>
            </a:r>
            <a:r>
              <a:rPr lang="de-CH" sz="2600" dirty="0"/>
              <a:t> en </a:t>
            </a:r>
            <a:r>
              <a:rPr lang="de-CH" sz="2600" dirty="0" err="1"/>
              <a:t>régime</a:t>
            </a:r>
            <a:r>
              <a:rPr lang="de-CH" sz="2600" dirty="0"/>
              <a:t> permanent (DP, design </a:t>
            </a:r>
            <a:r>
              <a:rPr lang="de-CH" sz="2600" dirty="0" err="1"/>
              <a:t>pressure</a:t>
            </a:r>
            <a:r>
              <a:rPr lang="de-CH" sz="2600" dirty="0"/>
              <a:t>).</a:t>
            </a:r>
          </a:p>
          <a:p>
            <a:pPr marL="1658938" indent="-1658938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	</a:t>
            </a:r>
            <a:r>
              <a:rPr lang="de-CH" sz="2600" u="sng" dirty="0" err="1"/>
              <a:t>Conditions</a:t>
            </a:r>
            <a:r>
              <a:rPr lang="de-CH" sz="2600" u="sng" dirty="0"/>
              <a:t> </a:t>
            </a:r>
            <a:r>
              <a:rPr lang="de-CH" sz="2600" u="sng" dirty="0" err="1"/>
              <a:t>requises</a:t>
            </a:r>
            <a:r>
              <a:rPr lang="de-CH" sz="2600" u="sng" dirty="0"/>
              <a:t>:</a:t>
            </a:r>
            <a:r>
              <a:rPr lang="de-CH" sz="2600" dirty="0"/>
              <a:t/>
            </a:r>
            <a:br>
              <a:rPr lang="de-CH" sz="2600" dirty="0"/>
            </a:br>
            <a:r>
              <a:rPr lang="de-CH" sz="2600" dirty="0"/>
              <a:t>		</a:t>
            </a:r>
            <a:br>
              <a:rPr lang="de-CH" sz="2600" dirty="0"/>
            </a:br>
            <a:r>
              <a:rPr lang="de-CH" sz="2600" dirty="0"/>
              <a:t>	a.) </a:t>
            </a:r>
            <a:r>
              <a:rPr lang="de-CH" sz="2600" dirty="0" err="1"/>
              <a:t>pression</a:t>
            </a:r>
            <a:r>
              <a:rPr lang="de-CH" sz="2600" dirty="0"/>
              <a:t> </a:t>
            </a:r>
            <a:r>
              <a:rPr lang="de-CH" sz="2600" dirty="0" err="1"/>
              <a:t>aval</a:t>
            </a:r>
            <a:r>
              <a:rPr lang="de-CH" sz="2600" dirty="0"/>
              <a:t> </a:t>
            </a:r>
            <a:r>
              <a:rPr lang="de-CH" sz="2600" dirty="0" err="1"/>
              <a:t>constante</a:t>
            </a:r>
            <a:r>
              <a:rPr lang="de-CH" sz="2600" dirty="0"/>
              <a:t>, </a:t>
            </a:r>
            <a:br>
              <a:rPr lang="de-CH" sz="2600" dirty="0"/>
            </a:br>
            <a:r>
              <a:rPr lang="de-CH" sz="2600" dirty="0"/>
              <a:t>        </a:t>
            </a:r>
            <a:r>
              <a:rPr lang="de-CH" sz="2600" dirty="0" err="1"/>
              <a:t>débits</a:t>
            </a:r>
            <a:r>
              <a:rPr lang="de-CH" sz="2600" dirty="0"/>
              <a:t> et </a:t>
            </a:r>
            <a:r>
              <a:rPr lang="de-CH" sz="2600" dirty="0" err="1"/>
              <a:t>pressions</a:t>
            </a:r>
            <a:r>
              <a:rPr lang="de-CH" sz="2600" dirty="0"/>
              <a:t> </a:t>
            </a:r>
            <a:r>
              <a:rPr lang="de-CH" sz="2600" dirty="0" err="1"/>
              <a:t>amont</a:t>
            </a:r>
            <a:r>
              <a:rPr lang="de-CH" sz="2600" dirty="0"/>
              <a:t> variables.</a:t>
            </a:r>
            <a:br>
              <a:rPr lang="de-CH" sz="2600" dirty="0"/>
            </a:br>
            <a:r>
              <a:rPr lang="de-CH" sz="2600" dirty="0"/>
              <a:t/>
            </a:r>
            <a:br>
              <a:rPr lang="de-CH" sz="2600" dirty="0"/>
            </a:br>
            <a:r>
              <a:rPr lang="de-CH" sz="2600" dirty="0"/>
              <a:t>	b.) </a:t>
            </a:r>
            <a:r>
              <a:rPr lang="de-CH" sz="2600" dirty="0" err="1"/>
              <a:t>occlusion</a:t>
            </a:r>
            <a:r>
              <a:rPr lang="de-CH" sz="2600" dirty="0"/>
              <a:t> </a:t>
            </a:r>
            <a:r>
              <a:rPr lang="de-CH" sz="2600" dirty="0" err="1"/>
              <a:t>étanche</a:t>
            </a:r>
            <a:r>
              <a:rPr lang="de-CH" sz="2600" dirty="0"/>
              <a:t> de la </a:t>
            </a:r>
            <a:r>
              <a:rPr lang="de-CH" sz="2600" dirty="0" err="1"/>
              <a:t>conduite</a:t>
            </a:r>
            <a:r>
              <a:rPr lang="de-CH" sz="2600" dirty="0"/>
              <a:t/>
            </a:r>
            <a:br>
              <a:rPr lang="de-CH" sz="2600" dirty="0"/>
            </a:br>
            <a:r>
              <a:rPr lang="de-CH" sz="2600" dirty="0"/>
              <a:t>        en </a:t>
            </a:r>
            <a:r>
              <a:rPr lang="de-CH" sz="2600" dirty="0" err="1"/>
              <a:t>cas</a:t>
            </a:r>
            <a:r>
              <a:rPr lang="de-CH" sz="2600" dirty="0"/>
              <a:t> de </a:t>
            </a:r>
            <a:r>
              <a:rPr lang="de-CH" sz="2600" dirty="0" err="1"/>
              <a:t>soutirage</a:t>
            </a:r>
            <a:r>
              <a:rPr lang="de-CH" sz="2600" dirty="0"/>
              <a:t> </a:t>
            </a:r>
            <a:r>
              <a:rPr lang="de-CH" sz="2600" dirty="0" err="1"/>
              <a:t>nul</a:t>
            </a:r>
            <a:r>
              <a:rPr lang="de-CH" sz="2600" dirty="0"/>
              <a:t>.</a:t>
            </a:r>
          </a:p>
          <a:p>
            <a:pPr marL="1658938" indent="-1658938" eaLnBrk="1" fontAlgn="auto" hangingPunct="1">
              <a:spcAft>
                <a:spcPts val="0"/>
              </a:spcAft>
              <a:defRPr/>
            </a:pPr>
            <a:endParaRPr lang="de-CH" sz="2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17413" name="Picture 1">
            <a:extLst>
              <a:ext uri="{FF2B5EF4-FFF2-40B4-BE49-F238E27FC236}">
                <a16:creationId xmlns="" xmlns:a16="http://schemas.microsoft.com/office/drawing/2014/main" id="{080391BE-5BF3-4CA7-B7FD-C54A50F70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53" y="3458104"/>
            <a:ext cx="1604963" cy="1594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5">
            <a:extLst>
              <a:ext uri="{FF2B5EF4-FFF2-40B4-BE49-F238E27FC236}">
                <a16:creationId xmlns="" xmlns:a16="http://schemas.microsoft.com/office/drawing/2014/main" id="{F91ED22B-F796-4982-8F47-0B8E8FF7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3" y="2256896"/>
            <a:ext cx="1152525" cy="136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Datumsplatzhalter 3">
            <a:extLst>
              <a:ext uri="{FF2B5EF4-FFF2-40B4-BE49-F238E27FC236}">
                <a16:creationId xmlns="" xmlns:a16="http://schemas.microsoft.com/office/drawing/2014/main" id="{F7BA476D-7394-4D31-B3F9-7100F48CF609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1E6DBF0B-CE90-4734-92DF-37BDD86713B3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5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4465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187CDD32-D748-4F15-BBFC-C6C92609140D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white">
                    <a:lumMod val="65000"/>
                  </a:prstClr>
                </a:solidFill>
              </a:rPr>
              <a:t>continue</a:t>
            </a:r>
            <a:r>
              <a:rPr lang="de-DE" dirty="0">
                <a:solidFill>
                  <a:prstClr val="white">
                    <a:lumMod val="65000"/>
                  </a:prstClr>
                </a:solidFill>
              </a:rPr>
              <a:t> ASF 2018</a:t>
            </a:r>
            <a:endParaRPr lang="de-CH" dirty="0">
              <a:solidFill>
                <a:prstClr val="white">
                  <a:lumMod val="65000"/>
                </a:prstClr>
              </a:solidFill>
            </a:endParaRPr>
          </a:p>
        </p:txBody>
      </p:sp>
      <p:pic>
        <p:nvPicPr>
          <p:cNvPr id="35843" name="Grafik 4">
            <a:extLst>
              <a:ext uri="{FF2B5EF4-FFF2-40B4-BE49-F238E27FC236}">
                <a16:creationId xmlns="" xmlns:a16="http://schemas.microsoft.com/office/drawing/2014/main" id="{A30A19B4-D2BA-4DD8-90C1-B11AAAAC5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677583"/>
            <a:ext cx="54864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Grafik 5">
            <a:extLst>
              <a:ext uri="{FF2B5EF4-FFF2-40B4-BE49-F238E27FC236}">
                <a16:creationId xmlns="" xmlns:a16="http://schemas.microsoft.com/office/drawing/2014/main" id="{117EEF3D-F4CE-4F62-A5AE-592280A5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5292"/>
            <a:ext cx="5122863" cy="1345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Rechteck 6">
            <a:extLst>
              <a:ext uri="{FF2B5EF4-FFF2-40B4-BE49-F238E27FC236}">
                <a16:creationId xmlns="" xmlns:a16="http://schemas.microsoft.com/office/drawing/2014/main" id="{E3DDD2E3-FA87-4696-865F-B308C4405D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63" y="2098146"/>
            <a:ext cx="6911975" cy="2507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3200">
                <a:solidFill>
                  <a:prstClr val="black"/>
                </a:solidFill>
                <a:latin typeface="Century Gothic" panose="020B0502020202020204" pitchFamily="34" charset="0"/>
              </a:rPr>
              <a:t>Lars Kummer et Thomas Bolt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3200" b="0">
                <a:solidFill>
                  <a:prstClr val="black"/>
                </a:solidFill>
                <a:latin typeface="Century Gothic" panose="020B0502020202020204" pitchFamily="34" charset="0"/>
              </a:rPr>
              <a:t>vous conseillent 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3200" b="0">
                <a:solidFill>
                  <a:prstClr val="black"/>
                </a:solidFill>
                <a:latin typeface="Century Gothic" panose="020B0502020202020204" pitchFamily="34" charset="0"/>
              </a:rPr>
              <a:t>volontiers dans </a:t>
            </a:r>
          </a:p>
          <a:p>
            <a:pPr eaLnBrk="1" hangingPunct="1">
              <a:lnSpc>
                <a:spcPct val="107000"/>
              </a:lnSpc>
              <a:spcAft>
                <a:spcPts val="800"/>
              </a:spcAft>
            </a:pPr>
            <a:r>
              <a:rPr lang="de-CH" altLang="de-DE" sz="3200" b="0">
                <a:solidFill>
                  <a:prstClr val="black"/>
                </a:solidFill>
                <a:latin typeface="Century Gothic" panose="020B0502020202020204" pitchFamily="34" charset="0"/>
              </a:rPr>
              <a:t>votre choix.</a:t>
            </a:r>
          </a:p>
        </p:txBody>
      </p:sp>
      <p:sp>
        <p:nvSpPr>
          <p:cNvPr id="35846" name="TextBox 1">
            <a:extLst>
              <a:ext uri="{FF2B5EF4-FFF2-40B4-BE49-F238E27FC236}">
                <a16:creationId xmlns="" xmlns:a16="http://schemas.microsoft.com/office/drawing/2014/main" id="{DD7D2DEC-065A-4139-8425-410F8FD20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250" y="1117865"/>
            <a:ext cx="3816350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fr-CH" altLang="fr-FR" sz="1800" b="0">
                <a:solidFill>
                  <a:prstClr val="black"/>
                </a:solidFill>
              </a:rPr>
              <a:t>Pour les spécialistes de l’eau potable</a:t>
            </a:r>
          </a:p>
        </p:txBody>
      </p:sp>
    </p:spTree>
    <p:extLst>
      <p:ext uri="{BB962C8B-B14F-4D97-AF65-F5344CB8AC3E}">
        <p14:creationId xmlns:p14="http://schemas.microsoft.com/office/powerpoint/2010/main" val="33477190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="" xmlns:a16="http://schemas.microsoft.com/office/drawing/2014/main" id="{2DD53E26-FCA8-42EB-8A6F-2A4210101A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7"/>
          <a:stretch>
            <a:fillRect/>
          </a:stretch>
        </p:blipFill>
        <p:spPr>
          <a:xfrm>
            <a:off x="4140210" y="817563"/>
            <a:ext cx="4391025" cy="45468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itel 3">
            <a:extLst>
              <a:ext uri="{FF2B5EF4-FFF2-40B4-BE49-F238E27FC236}">
                <a16:creationId xmlns="" xmlns:a16="http://schemas.microsoft.com/office/drawing/2014/main" id="{DC0EE4BB-674F-4144-825F-79748E133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637665"/>
            <a:ext cx="5472112" cy="480219"/>
          </a:xfrm>
        </p:spPr>
        <p:txBody>
          <a:bodyPr/>
          <a:lstStyle/>
          <a:p>
            <a:pPr eaLnBrk="1" hangingPunct="1"/>
            <a:r>
              <a:rPr lang="de-CH" altLang="de-DE" sz="2400" dirty="0">
                <a:latin typeface="Arial" panose="020B0604020202020204" pitchFamily="34" charset="0"/>
                <a:cs typeface="Arial" panose="020B0604020202020204" pitchFamily="34" charset="0"/>
              </a:rPr>
              <a:t>TMH Hagenbucher AG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="" xmlns:a16="http://schemas.microsoft.com/office/drawing/2014/main" id="{D6D1BB5A-C891-4576-875A-D04EC0EDB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9750" y="1957919"/>
            <a:ext cx="4032250" cy="3280833"/>
          </a:xfrm>
        </p:spPr>
        <p:txBody>
          <a:bodyPr rtlCol="0">
            <a:normAutofit fontScale="6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de-CH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CH" sz="2600" b="1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de-CH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quoi</a:t>
            </a:r>
            <a:r>
              <a:rPr lang="de-CH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600" b="1" dirty="0" err="1">
                <a:latin typeface="Arial" panose="020B0604020202020204" pitchFamily="34" charset="0"/>
                <a:cs typeface="Arial" panose="020B0604020202020204" pitchFamily="34" charset="0"/>
              </a:rPr>
              <a:t>s’agit-il</a:t>
            </a:r>
            <a:r>
              <a:rPr lang="de-CH" sz="26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CH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Réducteur</a:t>
            </a:r>
            <a:r>
              <a:rPr lang="de-CH" sz="2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pression</a:t>
            </a:r>
            <a:r>
              <a:rPr lang="de-CH" sz="2600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ressort</a:t>
            </a:r>
            <a:r>
              <a:rPr lang="de-CH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600" b="1" dirty="0">
                <a:latin typeface="Arial" panose="020B0604020202020204" pitchFamily="34" charset="0"/>
                <a:cs typeface="Arial" panose="020B0604020202020204" pitchFamily="34" charset="0"/>
              </a:rPr>
              <a:t>«RPR»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CH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autopiloté</a:t>
            </a:r>
            <a:endParaRPr lang="de-CH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vanne</a:t>
            </a:r>
            <a:r>
              <a:rPr lang="de-CH" sz="2600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diaphragme</a:t>
            </a:r>
            <a:endParaRPr lang="de-CH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600" dirty="0">
                <a:latin typeface="Arial" panose="020B0604020202020204" pitchFamily="34" charset="0"/>
                <a:cs typeface="Arial" panose="020B0604020202020204" pitchFamily="34" charset="0"/>
              </a:rPr>
              <a:t>DN et </a:t>
            </a: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plages</a:t>
            </a:r>
            <a:r>
              <a:rPr lang="de-CH" sz="2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pression</a:t>
            </a:r>
            <a:endParaRPr lang="de-CH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dimensionnement</a:t>
            </a:r>
            <a:r>
              <a:rPr lang="de-CH" sz="2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vanne</a:t>
            </a:r>
            <a:endParaRPr lang="de-CH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r>
              <a:rPr lang="de-CH" sz="2600" dirty="0">
                <a:latin typeface="Arial" panose="020B0604020202020204" pitchFamily="34" charset="0"/>
                <a:cs typeface="Arial" panose="020B0604020202020204" pitchFamily="34" charset="0"/>
              </a:rPr>
              <a:t> / </a:t>
            </a: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entretien</a:t>
            </a:r>
            <a:endParaRPr lang="de-CH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proposition</a:t>
            </a:r>
            <a:r>
              <a:rPr lang="de-CH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2600" dirty="0" err="1">
                <a:latin typeface="Arial" panose="020B0604020202020204" pitchFamily="34" charset="0"/>
                <a:cs typeface="Arial" panose="020B0604020202020204" pitchFamily="34" charset="0"/>
              </a:rPr>
              <a:t>d’installation</a:t>
            </a:r>
            <a:endParaRPr lang="de-CH" sz="2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02921450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>
            <a:extLst>
              <a:ext uri="{FF2B5EF4-FFF2-40B4-BE49-F238E27FC236}">
                <a16:creationId xmlns="" xmlns:a16="http://schemas.microsoft.com/office/drawing/2014/main" id="{CA413E4E-4EF5-4652-80C5-DB73753447E1}"/>
              </a:ext>
            </a:extLst>
          </p:cNvPr>
          <p:cNvSpPr txBox="1">
            <a:spLocks/>
          </p:cNvSpPr>
          <p:nvPr/>
        </p:nvSpPr>
        <p:spPr bwMode="auto">
          <a:xfrm>
            <a:off x="468313" y="514634"/>
            <a:ext cx="8229600" cy="78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Réducteur</a:t>
            </a:r>
            <a:r>
              <a:rPr lang="de-CH" altLang="de-DE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altLang="de-DE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ressort</a:t>
            </a:r>
            <a:r>
              <a:rPr lang="de-CH" altLang="de-DE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CH" altLang="de-DE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</a:t>
            </a:r>
            <a:r>
              <a:rPr lang="de-CH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CH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endParaRPr lang="de-CH" altLang="de-D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39" name="Textplatzhalter 1">
            <a:extLst>
              <a:ext uri="{FF2B5EF4-FFF2-40B4-BE49-F238E27FC236}">
                <a16:creationId xmlns="" xmlns:a16="http://schemas.microsoft.com/office/drawing/2014/main" id="{E94CEA9D-AC5A-4EE3-BEB0-812E84DDB499}"/>
              </a:ext>
            </a:extLst>
          </p:cNvPr>
          <p:cNvSpPr txBox="1">
            <a:spLocks/>
          </p:cNvSpPr>
          <p:nvPr/>
        </p:nvSpPr>
        <p:spPr bwMode="auto">
          <a:xfrm>
            <a:off x="468313" y="1295136"/>
            <a:ext cx="8431212" cy="390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en-US" altLang="de-DE" sz="2400" dirty="0">
              <a:solidFill>
                <a:srgbClr val="C050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RPR = </a:t>
            </a:r>
            <a:r>
              <a:rPr lang="en-US" altLang="de-DE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Réducteur</a:t>
            </a:r>
            <a:r>
              <a:rPr lang="en-US" alt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en-US" altLang="de-DE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ressort</a:t>
            </a:r>
            <a:r>
              <a:rPr lang="en-US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 pression </a:t>
            </a:r>
            <a:r>
              <a:rPr lang="en-US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amont</a:t>
            </a:r>
            <a:r>
              <a:rPr lang="en-US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variable</a:t>
            </a:r>
            <a:br>
              <a:rPr lang="en-US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 pression </a:t>
            </a:r>
            <a:r>
              <a:rPr lang="en-US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aval</a:t>
            </a:r>
            <a:r>
              <a:rPr lang="en-US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</a:t>
            </a:r>
            <a:r>
              <a:rPr lang="en-US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constante</a:t>
            </a:r>
            <a:endParaRPr lang="en-US" altLang="de-DE" sz="2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Vanne</a:t>
            </a:r>
            <a:r>
              <a:rPr lang="de-DE" alt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autoalimentée</a:t>
            </a:r>
            <a:r>
              <a:rPr lang="de-DE" alt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  <a:r>
              <a:rPr lang="de-DE" alt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alimentation</a:t>
            </a:r>
            <a:r>
              <a:rPr lang="de-DE" alt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électrique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fonctionne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apport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d‘énergie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électricité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…).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Régulateurs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b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pression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équipent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tous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réseaux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de-DE" altLang="de-DE" sz="20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de-DE" alt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DE" altLang="de-DE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fluides: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potable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traitée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mm,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eau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d‘irrigation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buFont typeface="Arial" panose="020B0604020202020204" pitchFamily="34" charset="0"/>
              <a:buNone/>
            </a:pPr>
            <a:endParaRPr lang="de-DE" altLang="de-DE" sz="2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340" name="Picture 7" descr="Monostab intro">
            <a:extLst>
              <a:ext uri="{FF2B5EF4-FFF2-40B4-BE49-F238E27FC236}">
                <a16:creationId xmlns="" xmlns:a16="http://schemas.microsoft.com/office/drawing/2014/main" id="{47D2C77D-A42D-41A5-B668-2876DD61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163" y="1299104"/>
            <a:ext cx="3511550" cy="3058583"/>
          </a:xfrm>
          <a:prstGeom prst="rect">
            <a:avLst/>
          </a:prstGeom>
          <a:noFill/>
          <a:ln w="12700">
            <a:solidFill>
              <a:srgbClr val="00519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1" name="ZoneTexte 15">
            <a:extLst>
              <a:ext uri="{FF2B5EF4-FFF2-40B4-BE49-F238E27FC236}">
                <a16:creationId xmlns="" xmlns:a16="http://schemas.microsoft.com/office/drawing/2014/main" id="{35FF061D-8292-45AF-95EB-3FAB0E2D09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463" y="1539875"/>
            <a:ext cx="18923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P2 = constante</a:t>
            </a:r>
          </a:p>
        </p:txBody>
      </p:sp>
      <p:sp>
        <p:nvSpPr>
          <p:cNvPr id="14342" name="ZoneTexte 14">
            <a:extLst>
              <a:ext uri="{FF2B5EF4-FFF2-40B4-BE49-F238E27FC236}">
                <a16:creationId xmlns="" xmlns:a16="http://schemas.microsoft.com/office/drawing/2014/main" id="{4E169B25-72C6-4991-9E16-53D54DCD1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850" y="2377282"/>
            <a:ext cx="20462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P1 variable</a:t>
            </a:r>
          </a:p>
        </p:txBody>
      </p:sp>
      <p:sp>
        <p:nvSpPr>
          <p:cNvPr id="7" name="Datumsplatzhalter 3">
            <a:extLst>
              <a:ext uri="{FF2B5EF4-FFF2-40B4-BE49-F238E27FC236}">
                <a16:creationId xmlns="" xmlns:a16="http://schemas.microsoft.com/office/drawing/2014/main" id="{D77EFA32-724E-4FFB-B943-DCADC4A31FC7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250840" y="5257274"/>
            <a:ext cx="2881313" cy="300303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754626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="" xmlns:a16="http://schemas.microsoft.com/office/drawing/2014/main" id="{4B09152A-F450-4067-8231-AD3FE745C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517261"/>
            <a:ext cx="8229600" cy="9525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CH" altLang="de-DE" sz="3200" b="1" dirty="0" err="1">
                <a:latin typeface="Arial" panose="020B0604020202020204" pitchFamily="34" charset="0"/>
              </a:rPr>
              <a:t>Réducteur</a:t>
            </a:r>
            <a:r>
              <a:rPr lang="de-CH" altLang="de-DE" sz="3200" b="1" dirty="0">
                <a:latin typeface="Arial" panose="020B0604020202020204" pitchFamily="34" charset="0"/>
              </a:rPr>
              <a:t> à </a:t>
            </a:r>
            <a:r>
              <a:rPr lang="de-CH" altLang="de-DE" sz="3200" b="1" dirty="0" err="1">
                <a:latin typeface="Arial" panose="020B0604020202020204" pitchFamily="34" charset="0"/>
              </a:rPr>
              <a:t>ressort</a:t>
            </a:r>
            <a:r>
              <a:rPr lang="de-CH" altLang="de-DE" sz="3200" b="1" dirty="0">
                <a:latin typeface="Arial" panose="020B0604020202020204" pitchFamily="34" charset="0"/>
              </a:rPr>
              <a:t> </a:t>
            </a:r>
            <a:br>
              <a:rPr lang="de-CH" altLang="de-DE" sz="3200" b="1" dirty="0">
                <a:latin typeface="Arial" panose="020B0604020202020204" pitchFamily="34" charset="0"/>
              </a:rPr>
            </a:br>
            <a:r>
              <a:rPr lang="de-CH" sz="2700" b="1" dirty="0" err="1"/>
              <a:t>Fonction</a:t>
            </a:r>
            <a:r>
              <a:rPr lang="de-CH" sz="2700" b="1" dirty="0"/>
              <a:t> et </a:t>
            </a:r>
            <a:r>
              <a:rPr lang="de-CH" sz="2700" b="1" dirty="0" err="1"/>
              <a:t>application</a:t>
            </a:r>
            <a:r>
              <a:rPr lang="de-CH" b="1" dirty="0"/>
              <a:t/>
            </a:r>
            <a:br>
              <a:rPr lang="de-CH" b="1" dirty="0"/>
            </a:br>
            <a:endParaRPr lang="de-CH" dirty="0"/>
          </a:p>
        </p:txBody>
      </p:sp>
      <p:graphicFrame>
        <p:nvGraphicFramePr>
          <p:cNvPr id="6" name="Inhaltsplatzhalter 5">
            <a:extLst>
              <a:ext uri="{FF2B5EF4-FFF2-40B4-BE49-F238E27FC236}">
                <a16:creationId xmlns="" xmlns:a16="http://schemas.microsoft.com/office/drawing/2014/main" id="{48AF5A3A-3407-4C2D-B73A-2AB1B808FF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243146"/>
              </p:ext>
            </p:extLst>
          </p:nvPr>
        </p:nvGraphicFramePr>
        <p:xfrm>
          <a:off x="468313" y="1837532"/>
          <a:ext cx="82296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21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277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447800">
                <a:tc>
                  <a:txBody>
                    <a:bodyPr/>
                    <a:lstStyle/>
                    <a:p>
                      <a:endParaRPr lang="de-CH" sz="1500" dirty="0"/>
                    </a:p>
                    <a:p>
                      <a:r>
                        <a:rPr lang="de-CH" sz="1500" dirty="0" err="1"/>
                        <a:t>Diamètre</a:t>
                      </a:r>
                      <a:r>
                        <a:rPr lang="de-CH" sz="1500" dirty="0"/>
                        <a:t> nominal DN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endParaRPr lang="de-CH" sz="1500" dirty="0"/>
                    </a:p>
                    <a:p>
                      <a:r>
                        <a:rPr lang="de-CH" sz="1500" dirty="0"/>
                        <a:t>Pression nominale PN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endParaRPr lang="de-CH" sz="1500" dirty="0"/>
                    </a:p>
                    <a:p>
                      <a:r>
                        <a:rPr lang="de-CH" sz="1500" dirty="0"/>
                        <a:t>Pression </a:t>
                      </a:r>
                      <a:r>
                        <a:rPr lang="de-CH" sz="1500" dirty="0" err="1"/>
                        <a:t>amont</a:t>
                      </a:r>
                      <a:endParaRPr lang="de-CH" sz="1500" dirty="0"/>
                    </a:p>
                    <a:p>
                      <a:r>
                        <a:rPr lang="de-CH" sz="1500" dirty="0"/>
                        <a:t>P1</a:t>
                      </a:r>
                    </a:p>
                    <a:p>
                      <a:r>
                        <a:rPr lang="de-CH" sz="1500" dirty="0"/>
                        <a:t>=</a:t>
                      </a:r>
                      <a:r>
                        <a:rPr lang="de-CH" sz="1500" baseline="0" dirty="0"/>
                        <a:t> </a:t>
                      </a:r>
                      <a:r>
                        <a:rPr lang="de-CH" sz="1500" baseline="0" dirty="0" err="1"/>
                        <a:t>pression</a:t>
                      </a:r>
                      <a:r>
                        <a:rPr lang="de-CH" sz="1500" baseline="0" dirty="0"/>
                        <a:t> </a:t>
                      </a:r>
                      <a:r>
                        <a:rPr lang="de-CH" sz="1500" baseline="0" dirty="0" err="1"/>
                        <a:t>max</a:t>
                      </a:r>
                      <a:r>
                        <a:rPr lang="de-CH" sz="1500" baseline="0" dirty="0"/>
                        <a:t> en bar</a:t>
                      </a:r>
                      <a:endParaRPr lang="de-CH" sz="1500" dirty="0"/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endParaRPr lang="de-CH" sz="1500" dirty="0"/>
                    </a:p>
                    <a:p>
                      <a:r>
                        <a:rPr lang="de-CH" sz="1500" dirty="0"/>
                        <a:t>Pression </a:t>
                      </a:r>
                      <a:r>
                        <a:rPr lang="de-CH" sz="1500" dirty="0" err="1"/>
                        <a:t>aval</a:t>
                      </a:r>
                      <a:endParaRPr lang="de-CH" sz="1500" dirty="0"/>
                    </a:p>
                    <a:p>
                      <a:r>
                        <a:rPr lang="de-CH" sz="1500" dirty="0"/>
                        <a:t>P2</a:t>
                      </a:r>
                    </a:p>
                    <a:p>
                      <a:r>
                        <a:rPr lang="de-CH" sz="1500" dirty="0" err="1"/>
                        <a:t>ressort</a:t>
                      </a:r>
                      <a:r>
                        <a:rPr lang="de-CH" sz="1500" dirty="0"/>
                        <a:t> A   </a:t>
                      </a:r>
                      <a:r>
                        <a:rPr lang="de-CH" sz="1500" dirty="0" err="1"/>
                        <a:t>ressort</a:t>
                      </a:r>
                      <a:r>
                        <a:rPr lang="de-CH" sz="1500" dirty="0"/>
                        <a:t> B</a:t>
                      </a:r>
                    </a:p>
                    <a:p>
                      <a:r>
                        <a:rPr lang="de-CH" sz="1500" dirty="0"/>
                        <a:t>bar             </a:t>
                      </a:r>
                      <a:r>
                        <a:rPr lang="de-CH" sz="1500" dirty="0" err="1"/>
                        <a:t>bar</a:t>
                      </a:r>
                      <a:endParaRPr lang="de-CH" sz="1500" dirty="0"/>
                    </a:p>
                    <a:p>
                      <a:endParaRPr lang="de-CH" sz="1500" dirty="0"/>
                    </a:p>
                  </a:txBody>
                  <a:tcPr marT="38100" marB="3810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1,5 - 6          -</a:t>
                      </a:r>
                    </a:p>
                    <a:p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          5 - 9</a:t>
                      </a:r>
                    </a:p>
                  </a:txBody>
                  <a:tcPr marT="38100" marB="3810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50 - 200</a:t>
                      </a:r>
                    </a:p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50 - 200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1,5 - 6          -</a:t>
                      </a:r>
                    </a:p>
                    <a:p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          5 - 12</a:t>
                      </a:r>
                      <a:endParaRPr lang="de-CH" sz="1500" dirty="0"/>
                    </a:p>
                  </a:txBody>
                  <a:tcPr marT="38100" marB="3810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50 - 150</a:t>
                      </a:r>
                    </a:p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r>
                        <a:rPr lang="de-CH" sz="15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  <a:p>
                      <a:pPr algn="ctr"/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T="38100" marB="38100"/>
                </a:tc>
                <a:tc>
                  <a:txBody>
                    <a:bodyPr/>
                    <a:lstStyle/>
                    <a:p>
                      <a:r>
                        <a:rPr lang="de-CH" sz="15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1,5 - 6          </a:t>
                      </a:r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  <a:p>
                      <a:r>
                        <a:rPr lang="de-CH" sz="15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                  5 - 12</a:t>
                      </a:r>
                    </a:p>
                  </a:txBody>
                  <a:tcPr marT="38100" marB="3810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Datumsplatzhalter 3">
            <a:extLst>
              <a:ext uri="{FF2B5EF4-FFF2-40B4-BE49-F238E27FC236}">
                <a16:creationId xmlns="" xmlns:a16="http://schemas.microsoft.com/office/drawing/2014/main" id="{C23D60ED-B9FD-47E1-BB45-30F616FF118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250840" y="5257274"/>
            <a:ext cx="2881313" cy="300303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6589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="" xmlns:a16="http://schemas.microsoft.com/office/drawing/2014/main" id="{C7C82FC8-84E8-487B-A61A-F440F895B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51" y="930014"/>
            <a:ext cx="4535487" cy="2827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itel 1">
            <a:extLst>
              <a:ext uri="{FF2B5EF4-FFF2-40B4-BE49-F238E27FC236}">
                <a16:creationId xmlns="" xmlns:a16="http://schemas.microsoft.com/office/drawing/2014/main" id="{452C0EEA-900E-41CC-9DC3-4A0F9210391B}"/>
              </a:ext>
            </a:extLst>
          </p:cNvPr>
          <p:cNvSpPr txBox="1">
            <a:spLocks/>
          </p:cNvSpPr>
          <p:nvPr/>
        </p:nvSpPr>
        <p:spPr bwMode="auto">
          <a:xfrm>
            <a:off x="407988" y="498760"/>
            <a:ext cx="8229600" cy="131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Réducteur</a:t>
            </a:r>
            <a:r>
              <a:rPr lang="de-CH" altLang="de-DE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altLang="de-DE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ressort</a:t>
            </a:r>
            <a:endParaRPr lang="de-CH" altLang="de-DE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CH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Sélection</a:t>
            </a:r>
            <a:endParaRPr lang="de-CH" altLang="de-D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platzhalter 1">
            <a:extLst>
              <a:ext uri="{FF2B5EF4-FFF2-40B4-BE49-F238E27FC236}">
                <a16:creationId xmlns="" xmlns:a16="http://schemas.microsoft.com/office/drawing/2014/main" id="{EF8063E7-8707-4AF2-BC96-E885B8E61D63}"/>
              </a:ext>
            </a:extLst>
          </p:cNvPr>
          <p:cNvSpPr txBox="1">
            <a:spLocks/>
          </p:cNvSpPr>
          <p:nvPr/>
        </p:nvSpPr>
        <p:spPr>
          <a:xfrm>
            <a:off x="388938" y="1682750"/>
            <a:ext cx="8642350" cy="393567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sz="1600" dirty="0" err="1">
                <a:solidFill>
                  <a:prstClr val="black"/>
                </a:solidFill>
              </a:rPr>
              <a:t>Indiquez-nous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les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br>
              <a:rPr lang="de-DE" sz="1600" dirty="0">
                <a:solidFill>
                  <a:prstClr val="black"/>
                </a:solidFill>
              </a:rPr>
            </a:br>
            <a:r>
              <a:rPr lang="de-DE" sz="1600" dirty="0" err="1">
                <a:solidFill>
                  <a:prstClr val="black"/>
                </a:solidFill>
              </a:rPr>
              <a:t>données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techniques</a:t>
            </a:r>
            <a:endParaRPr lang="de-DE" sz="1600" dirty="0">
              <a:solidFill>
                <a:prstClr val="black"/>
              </a:solidFill>
            </a:endParaRPr>
          </a:p>
          <a:p>
            <a:pPr>
              <a:defRPr/>
            </a:pPr>
            <a:endParaRPr lang="de-DE" sz="160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de-DE" sz="1600" dirty="0" err="1">
                <a:solidFill>
                  <a:prstClr val="black"/>
                </a:solidFill>
              </a:rPr>
              <a:t>Vérification</a:t>
            </a:r>
            <a:r>
              <a:rPr lang="de-DE" sz="1600" dirty="0">
                <a:solidFill>
                  <a:prstClr val="black"/>
                </a:solidFill>
              </a:rPr>
              <a:t> du </a:t>
            </a:r>
            <a:r>
              <a:rPr lang="de-DE" sz="1600" dirty="0" err="1">
                <a:solidFill>
                  <a:prstClr val="black"/>
                </a:solidFill>
              </a:rPr>
              <a:t>risque</a:t>
            </a:r>
            <a:r>
              <a:rPr lang="de-DE" sz="1600" dirty="0">
                <a:solidFill>
                  <a:prstClr val="black"/>
                </a:solidFill>
              </a:rPr>
              <a:t> de </a:t>
            </a:r>
            <a:r>
              <a:rPr lang="de-DE" sz="1600" dirty="0" err="1">
                <a:solidFill>
                  <a:prstClr val="black"/>
                </a:solidFill>
              </a:rPr>
              <a:t>cavitation</a:t>
            </a:r>
            <a:endParaRPr lang="de-DE" sz="1600" dirty="0">
              <a:solidFill>
                <a:prstClr val="black"/>
              </a:solidFill>
            </a:endParaRPr>
          </a:p>
          <a:p>
            <a:pPr marL="0" indent="0">
              <a:buFont typeface="Arial" charset="0"/>
              <a:buNone/>
              <a:defRPr/>
            </a:pPr>
            <a:endParaRPr lang="de-DE" sz="1600" b="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de-DE" sz="1600" dirty="0" err="1">
                <a:solidFill>
                  <a:prstClr val="black"/>
                </a:solidFill>
              </a:rPr>
              <a:t>Dimensionnement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pour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Qmax</a:t>
            </a:r>
            <a:endParaRPr lang="de-DE" sz="1600" dirty="0">
              <a:solidFill>
                <a:prstClr val="black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de-DE" sz="1600" b="0" dirty="0">
                <a:solidFill>
                  <a:prstClr val="black"/>
                </a:solidFill>
              </a:rPr>
              <a:t>ΔP = 1 bar </a:t>
            </a:r>
            <a:r>
              <a:rPr lang="de-DE" sz="1600" b="0" dirty="0" err="1">
                <a:solidFill>
                  <a:prstClr val="black"/>
                </a:solidFill>
              </a:rPr>
              <a:t>donc</a:t>
            </a:r>
            <a:r>
              <a:rPr lang="de-DE" sz="1600" b="0" dirty="0">
                <a:solidFill>
                  <a:prstClr val="black"/>
                </a:solidFill>
              </a:rPr>
              <a:t> V= 1.5 m/s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de-DE" sz="1600" b="0" dirty="0">
                <a:solidFill>
                  <a:prstClr val="black"/>
                </a:solidFill>
              </a:rPr>
              <a:t>ΔP &lt; 3 bar </a:t>
            </a:r>
            <a:r>
              <a:rPr lang="de-DE" sz="1600" b="0" dirty="0" err="1">
                <a:solidFill>
                  <a:prstClr val="black"/>
                </a:solidFill>
              </a:rPr>
              <a:t>donc</a:t>
            </a:r>
            <a:r>
              <a:rPr lang="de-DE" sz="1600" b="0" dirty="0">
                <a:solidFill>
                  <a:prstClr val="black"/>
                </a:solidFill>
              </a:rPr>
              <a:t> V= 2 m/s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de-DE" sz="1600" b="0" dirty="0">
                <a:solidFill>
                  <a:prstClr val="black"/>
                </a:solidFill>
              </a:rPr>
              <a:t>ΔP &gt; 3 bar </a:t>
            </a:r>
            <a:r>
              <a:rPr lang="de-DE" sz="1600" b="0" dirty="0" err="1">
                <a:solidFill>
                  <a:prstClr val="black"/>
                </a:solidFill>
              </a:rPr>
              <a:t>donc</a:t>
            </a:r>
            <a:r>
              <a:rPr lang="de-DE" sz="1600" b="0" dirty="0">
                <a:solidFill>
                  <a:prstClr val="black"/>
                </a:solidFill>
              </a:rPr>
              <a:t> V= 3 m/s</a:t>
            </a:r>
            <a:br>
              <a:rPr lang="de-DE" sz="1600" b="0" dirty="0">
                <a:solidFill>
                  <a:prstClr val="black"/>
                </a:solidFill>
              </a:rPr>
            </a:br>
            <a:endParaRPr lang="de-DE" sz="1600" b="0" dirty="0">
              <a:solidFill>
                <a:prstClr val="black"/>
              </a:solidFill>
            </a:endParaRPr>
          </a:p>
          <a:p>
            <a:pPr>
              <a:defRPr/>
            </a:pPr>
            <a:r>
              <a:rPr lang="de-DE" sz="1600" dirty="0" err="1">
                <a:solidFill>
                  <a:prstClr val="black"/>
                </a:solidFill>
              </a:rPr>
              <a:t>Spécifications</a:t>
            </a:r>
            <a:r>
              <a:rPr lang="de-DE" sz="1600" dirty="0">
                <a:solidFill>
                  <a:prstClr val="black"/>
                </a:solidFill>
              </a:rPr>
              <a:t> du </a:t>
            </a:r>
            <a:r>
              <a:rPr lang="de-DE" sz="1600" dirty="0" err="1">
                <a:solidFill>
                  <a:prstClr val="black"/>
                </a:solidFill>
              </a:rPr>
              <a:t>ressort</a:t>
            </a:r>
            <a:r>
              <a:rPr lang="de-DE" sz="1600" dirty="0">
                <a:solidFill>
                  <a:prstClr val="black"/>
                </a:solidFill>
              </a:rPr>
              <a:t> </a:t>
            </a:r>
            <a:r>
              <a:rPr lang="de-DE" sz="1600" dirty="0" err="1">
                <a:solidFill>
                  <a:prstClr val="black"/>
                </a:solidFill>
              </a:rPr>
              <a:t>d‘après</a:t>
            </a:r>
            <a:r>
              <a:rPr lang="de-DE" sz="1600" dirty="0">
                <a:solidFill>
                  <a:prstClr val="black"/>
                </a:solidFill>
              </a:rPr>
              <a:t> la </a:t>
            </a:r>
            <a:r>
              <a:rPr lang="de-DE" sz="1600" dirty="0" err="1">
                <a:solidFill>
                  <a:prstClr val="black"/>
                </a:solidFill>
              </a:rPr>
              <a:t>pression</a:t>
            </a:r>
            <a:r>
              <a:rPr lang="de-DE" sz="1600" dirty="0">
                <a:solidFill>
                  <a:prstClr val="black"/>
                </a:solidFill>
              </a:rPr>
              <a:t> de </a:t>
            </a:r>
            <a:r>
              <a:rPr lang="de-DE" sz="1600" dirty="0" err="1">
                <a:solidFill>
                  <a:prstClr val="black"/>
                </a:solidFill>
              </a:rPr>
              <a:t>sortie</a:t>
            </a:r>
            <a:endParaRPr lang="de-DE" sz="1600" dirty="0">
              <a:solidFill>
                <a:prstClr val="black"/>
              </a:solidFill>
            </a:endParaRPr>
          </a:p>
          <a:p>
            <a:pPr lvl="1">
              <a:buFont typeface="Arial" pitchFamily="34" charset="0"/>
              <a:buChar char="•"/>
              <a:defRPr/>
            </a:pPr>
            <a:r>
              <a:rPr lang="de-DE" sz="1600" dirty="0" err="1">
                <a:solidFill>
                  <a:srgbClr val="0070C0"/>
                </a:solidFill>
              </a:rPr>
              <a:t>ressort</a:t>
            </a:r>
            <a:r>
              <a:rPr lang="de-DE" sz="1600" dirty="0">
                <a:solidFill>
                  <a:srgbClr val="0070C0"/>
                </a:solidFill>
              </a:rPr>
              <a:t> ‘A‘ de 1.05 à 6.0 bar [bleu]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de-DE" sz="1600" dirty="0" err="1">
                <a:solidFill>
                  <a:srgbClr val="FF0000"/>
                </a:solidFill>
              </a:rPr>
              <a:t>ressort</a:t>
            </a:r>
            <a:r>
              <a:rPr lang="de-DE" sz="1600" dirty="0">
                <a:solidFill>
                  <a:srgbClr val="FF0000"/>
                </a:solidFill>
              </a:rPr>
              <a:t> ‘B‘ de 5 à 12 bar [</a:t>
            </a:r>
            <a:r>
              <a:rPr lang="de-DE" sz="1600" dirty="0" err="1">
                <a:solidFill>
                  <a:srgbClr val="FF0000"/>
                </a:solidFill>
              </a:rPr>
              <a:t>rouge</a:t>
            </a:r>
            <a:r>
              <a:rPr lang="de-DE" sz="1600" dirty="0">
                <a:solidFill>
                  <a:srgbClr val="FF0000"/>
                </a:solidFill>
              </a:rPr>
              <a:t>]</a:t>
            </a:r>
          </a:p>
          <a:p>
            <a:pPr lvl="1">
              <a:buFont typeface="Arial" pitchFamily="34" charset="0"/>
              <a:buChar char="•"/>
              <a:defRPr/>
            </a:pPr>
            <a:r>
              <a:rPr lang="de-DE" sz="1600" b="0" dirty="0">
                <a:solidFill>
                  <a:prstClr val="black"/>
                </a:solidFill>
              </a:rPr>
              <a:t>Attention: </a:t>
            </a:r>
            <a:r>
              <a:rPr lang="de-DE" sz="1600" b="0" dirty="0" err="1">
                <a:solidFill>
                  <a:prstClr val="black"/>
                </a:solidFill>
              </a:rPr>
              <a:t>perte</a:t>
            </a:r>
            <a:r>
              <a:rPr lang="de-DE" sz="1600" b="0" dirty="0">
                <a:solidFill>
                  <a:prstClr val="black"/>
                </a:solidFill>
              </a:rPr>
              <a:t> de </a:t>
            </a:r>
            <a:r>
              <a:rPr lang="de-DE" sz="1600" b="0" dirty="0" err="1">
                <a:solidFill>
                  <a:prstClr val="black"/>
                </a:solidFill>
              </a:rPr>
              <a:t>pression</a:t>
            </a:r>
            <a:r>
              <a:rPr lang="de-DE" sz="1600" b="0" dirty="0">
                <a:solidFill>
                  <a:prstClr val="black"/>
                </a:solidFill>
              </a:rPr>
              <a:t> min. </a:t>
            </a:r>
            <a:r>
              <a:rPr lang="de-DE" sz="1600" b="0" dirty="0" err="1">
                <a:solidFill>
                  <a:prstClr val="black"/>
                </a:solidFill>
              </a:rPr>
              <a:t>d‘env</a:t>
            </a:r>
            <a:r>
              <a:rPr lang="de-DE" sz="1600" b="0" dirty="0">
                <a:solidFill>
                  <a:prstClr val="black"/>
                </a:solidFill>
              </a:rPr>
              <a:t>. 0,5 bar</a:t>
            </a:r>
          </a:p>
          <a:p>
            <a:pPr>
              <a:defRPr/>
            </a:pPr>
            <a:endParaRPr lang="de-DE" b="0" dirty="0">
              <a:solidFill>
                <a:prstClr val="black"/>
              </a:solidFill>
            </a:endParaRPr>
          </a:p>
          <a:p>
            <a:pPr>
              <a:buFont typeface="Arial" charset="0"/>
              <a:buNone/>
              <a:defRPr/>
            </a:pPr>
            <a:endParaRPr lang="de-DE" b="0" dirty="0">
              <a:solidFill>
                <a:prstClr val="black"/>
              </a:solidFill>
            </a:endParaRPr>
          </a:p>
          <a:p>
            <a:pPr>
              <a:defRPr/>
            </a:pPr>
            <a:endParaRPr lang="de-DE" b="0" dirty="0">
              <a:solidFill>
                <a:prstClr val="black"/>
              </a:solidFill>
            </a:endParaRPr>
          </a:p>
          <a:p>
            <a:pPr>
              <a:defRPr/>
            </a:pPr>
            <a:endParaRPr lang="de-DE" b="0" dirty="0">
              <a:solidFill>
                <a:prstClr val="black"/>
              </a:solidFill>
            </a:endParaRPr>
          </a:p>
          <a:p>
            <a:pPr>
              <a:defRPr/>
            </a:pPr>
            <a:endParaRPr lang="de-DE" b="0" dirty="0">
              <a:solidFill>
                <a:prstClr val="black"/>
              </a:solidFill>
            </a:endParaRPr>
          </a:p>
        </p:txBody>
      </p:sp>
      <p:sp>
        <p:nvSpPr>
          <p:cNvPr id="16389" name="ZoneTexte 5">
            <a:extLst>
              <a:ext uri="{FF2B5EF4-FFF2-40B4-BE49-F238E27FC236}">
                <a16:creationId xmlns="" xmlns:a16="http://schemas.microsoft.com/office/drawing/2014/main" id="{05FB1830-4A1D-4EBD-B557-5B9D1C31B1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9113" y="1524000"/>
            <a:ext cx="6207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800">
                <a:solidFill>
                  <a:prstClr val="black"/>
                </a:solidFill>
                <a:cs typeface="Arial" panose="020B0604020202020204" pitchFamily="34" charset="0"/>
              </a:rPr>
              <a:t>OK</a:t>
            </a:r>
          </a:p>
        </p:txBody>
      </p:sp>
      <p:sp>
        <p:nvSpPr>
          <p:cNvPr id="16390" name="ZoneTexte 7">
            <a:extLst>
              <a:ext uri="{FF2B5EF4-FFF2-40B4-BE49-F238E27FC236}">
                <a16:creationId xmlns="" xmlns:a16="http://schemas.microsoft.com/office/drawing/2014/main" id="{D6224E5D-A59A-4B1F-BA21-F9A8C0A92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7557" y="1506802"/>
            <a:ext cx="620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800">
                <a:solidFill>
                  <a:srgbClr val="FF0000"/>
                </a:solidFill>
                <a:cs typeface="Arial" panose="020B0604020202020204" pitchFamily="34" charset="0"/>
              </a:rPr>
              <a:t>NO</a:t>
            </a:r>
          </a:p>
        </p:txBody>
      </p:sp>
      <p:sp>
        <p:nvSpPr>
          <p:cNvPr id="16391" name="ZoneTexte 10">
            <a:extLst>
              <a:ext uri="{FF2B5EF4-FFF2-40B4-BE49-F238E27FC236}">
                <a16:creationId xmlns="" xmlns:a16="http://schemas.microsoft.com/office/drawing/2014/main" id="{69752E2F-3883-455D-A055-B819E91D3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3825" y="3144574"/>
            <a:ext cx="27749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600" b="0">
                <a:solidFill>
                  <a:prstClr val="black"/>
                </a:solidFill>
                <a:cs typeface="Arial" panose="020B0604020202020204" pitchFamily="34" charset="0"/>
              </a:rPr>
              <a:t>Cavitation diagram</a:t>
            </a:r>
          </a:p>
        </p:txBody>
      </p:sp>
      <p:sp>
        <p:nvSpPr>
          <p:cNvPr id="10" name="Datumsplatzhalter 3">
            <a:extLst>
              <a:ext uri="{FF2B5EF4-FFF2-40B4-BE49-F238E27FC236}">
                <a16:creationId xmlns="" xmlns:a16="http://schemas.microsoft.com/office/drawing/2014/main" id="{4B6BB725-3A9A-4774-AD7B-94626655B1E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250840" y="5257274"/>
            <a:ext cx="2881313" cy="300303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506849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="" xmlns:a16="http://schemas.microsoft.com/office/drawing/2014/main" id="{C97F8150-BDB4-4BA2-8357-2CB4505B42B4}"/>
              </a:ext>
            </a:extLst>
          </p:cNvPr>
          <p:cNvSpPr txBox="1">
            <a:spLocks/>
          </p:cNvSpPr>
          <p:nvPr/>
        </p:nvSpPr>
        <p:spPr bwMode="auto">
          <a:xfrm>
            <a:off x="301625" y="517261"/>
            <a:ext cx="82311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Vannes</a:t>
            </a:r>
            <a:r>
              <a:rPr lang="de-CH" altLang="de-DE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altLang="de-DE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ressort</a:t>
            </a:r>
            <a:endParaRPr lang="de-CH" altLang="de-DE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1" name="Textplatzhalter 1">
            <a:extLst>
              <a:ext uri="{FF2B5EF4-FFF2-40B4-BE49-F238E27FC236}">
                <a16:creationId xmlns="" xmlns:a16="http://schemas.microsoft.com/office/drawing/2014/main" id="{F28D817B-9533-40C4-9811-1546BA9865EE}"/>
              </a:ext>
            </a:extLst>
          </p:cNvPr>
          <p:cNvSpPr txBox="1">
            <a:spLocks/>
          </p:cNvSpPr>
          <p:nvPr/>
        </p:nvSpPr>
        <p:spPr bwMode="auto">
          <a:xfrm>
            <a:off x="257175" y="1057011"/>
            <a:ext cx="8886825" cy="390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endParaRPr lang="de-DE" altLang="de-DE" sz="24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Vanne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diaphragme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frottement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accumulation</a:t>
            </a:r>
            <a:r>
              <a:rPr lang="de-DE" altLang="de-DE" sz="24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24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résistance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élevée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diaphragme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permet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durée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très longue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frottement</a:t>
            </a:r>
            <a:r>
              <a:rPr lang="de-DE" alt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None/>
            </a:pPr>
            <a:endParaRPr lang="de-DE" altLang="de-DE" sz="2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Fermeture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automatique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débit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</a:t>
            </a:r>
            <a:endParaRPr lang="de-DE" altLang="de-D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Possibilité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d‘installation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de-DE" sz="2000" b="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horizontal, vertical, oblique…</a:t>
            </a:r>
          </a:p>
          <a:p>
            <a:endParaRPr lang="de-DE" alt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Très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fiable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Diaphragme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haute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résistance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PUR </a:t>
            </a:r>
            <a:b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produit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résistant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l‘EPDM</a:t>
            </a:r>
            <a:r>
              <a:rPr lang="de-DE" altLang="de-DE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de-DE" altLang="de-DE" sz="2400" b="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altLang="de-DE" sz="2400" b="0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altLang="de-DE" sz="2400" i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altLang="de-DE" sz="2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58BD087-C76B-4352-8BC9-EDF4B39A3590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250840" y="5257274"/>
            <a:ext cx="2881313" cy="300303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97185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5">
            <a:extLst>
              <a:ext uri="{FF2B5EF4-FFF2-40B4-BE49-F238E27FC236}">
                <a16:creationId xmlns="" xmlns:a16="http://schemas.microsoft.com/office/drawing/2014/main" id="{5595FEED-E0E3-4CFA-AA1D-B5BE68D4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5365"/>
            <a:ext cx="8229600" cy="952500"/>
          </a:xfrm>
        </p:spPr>
        <p:txBody>
          <a:bodyPr/>
          <a:lstStyle/>
          <a:p>
            <a:pPr algn="l" eaLnBrk="1" hangingPunct="1"/>
            <a:r>
              <a:rPr lang="de-CH" alt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Dimensionnement</a:t>
            </a:r>
            <a:endParaRPr lang="de-CH" alt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platzhalter 6">
            <a:extLst>
              <a:ext uri="{FF2B5EF4-FFF2-40B4-BE49-F238E27FC236}">
                <a16:creationId xmlns="" xmlns:a16="http://schemas.microsoft.com/office/drawing/2014/main" id="{3A28B0EA-A399-4C5A-9D29-3B188BF57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177396"/>
            <a:ext cx="8147050" cy="533136"/>
          </a:xfrm>
        </p:spPr>
        <p:txBody>
          <a:bodyPr rtlCol="0">
            <a:normAutofit fontScale="70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vanne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dimensionnée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pas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d’après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diamètre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conduites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d’après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dirty="0" err="1">
                <a:latin typeface="Arial" panose="020B0604020202020204" pitchFamily="34" charset="0"/>
                <a:cs typeface="Arial" panose="020B0604020202020204" pitchFamily="34" charset="0"/>
              </a:rPr>
              <a:t>débit</a:t>
            </a:r>
            <a:r>
              <a:rPr lang="de-CH" dirty="0">
                <a:latin typeface="Arial" panose="020B0604020202020204" pitchFamily="34" charset="0"/>
                <a:cs typeface="Arial" panose="020B0604020202020204" pitchFamily="34" charset="0"/>
              </a:rPr>
              <a:t> maximum: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20453AC6-D81B-467F-8807-823CE1E456C6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250825" y="5262582"/>
            <a:ext cx="2592388" cy="304271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437" name="Picture 4">
            <a:extLst>
              <a:ext uri="{FF2B5EF4-FFF2-40B4-BE49-F238E27FC236}">
                <a16:creationId xmlns="" xmlns:a16="http://schemas.microsoft.com/office/drawing/2014/main" id="{E3B167D7-9AB8-43D2-80AC-64457FABE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915708"/>
            <a:ext cx="4235450" cy="264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8" name="Picture 2">
            <a:extLst>
              <a:ext uri="{FF2B5EF4-FFF2-40B4-BE49-F238E27FC236}">
                <a16:creationId xmlns="" xmlns:a16="http://schemas.microsoft.com/office/drawing/2014/main" id="{52FB151E-4B01-4CD5-8501-337DB2480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32782"/>
            <a:ext cx="9042400" cy="10451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2D43428-10C7-4998-8C1D-E5F5FC2ACEE9}"/>
              </a:ext>
            </a:extLst>
          </p:cNvPr>
          <p:cNvSpPr txBox="1"/>
          <p:nvPr/>
        </p:nvSpPr>
        <p:spPr>
          <a:xfrm>
            <a:off x="323528" y="2015034"/>
            <a:ext cx="55446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Débit homologué en l/s (en m3/h)</a:t>
            </a:r>
          </a:p>
        </p:txBody>
      </p:sp>
    </p:spTree>
    <p:extLst>
      <p:ext uri="{BB962C8B-B14F-4D97-AF65-F5344CB8AC3E}">
        <p14:creationId xmlns:p14="http://schemas.microsoft.com/office/powerpoint/2010/main" val="89272388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>
            <a:extLst>
              <a:ext uri="{FF2B5EF4-FFF2-40B4-BE49-F238E27FC236}">
                <a16:creationId xmlns="" xmlns:a16="http://schemas.microsoft.com/office/drawing/2014/main" id="{DE494429-8F5E-4427-95B3-80CDC89DC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13" y="0"/>
            <a:ext cx="8229600" cy="952500"/>
          </a:xfrm>
        </p:spPr>
        <p:txBody>
          <a:bodyPr/>
          <a:lstStyle/>
          <a:p>
            <a:pPr algn="l" eaLnBrk="1" hangingPunct="1"/>
            <a:r>
              <a:rPr lang="de-CH" alt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Dimensionnement</a:t>
            </a:r>
            <a:r>
              <a:rPr lang="de-CH" alt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endParaRPr lang="de-CH" alt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8D9EFF4F-EF3C-46E5-A580-78E8BE6D2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5125" y="937948"/>
            <a:ext cx="5616575" cy="3533510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CH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prescrites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pression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amont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		P1 = 12 bar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débit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max.: 			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Qmax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13 l/s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pression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aval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:	 		P2 = 6 bar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Solution: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diamètre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nominal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selon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tableau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débits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DN 100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Qmax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recommandé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= 16 l/s)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cavitation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voir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diagramme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dimensionnement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ajouter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pression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amont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P1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l’axe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des y et la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pression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aval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P2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sur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l’axe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des x du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diagramme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dimensionnement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, le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point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d’intersection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doit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être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champ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1 =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aucune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cavitation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dans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vanne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="" xmlns:a16="http://schemas.microsoft.com/office/drawing/2014/main" id="{7E531633-653B-4E76-9DB1-57AB638E95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10" y="1357312"/>
            <a:ext cx="3240087" cy="288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2">
            <a:extLst>
              <a:ext uri="{FF2B5EF4-FFF2-40B4-BE49-F238E27FC236}">
                <a16:creationId xmlns="" xmlns:a16="http://schemas.microsoft.com/office/drawing/2014/main" id="{783AF709-3A18-4ECE-B586-76BEF1D47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17219"/>
            <a:ext cx="8424862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>
            <a:extLst>
              <a:ext uri="{FF2B5EF4-FFF2-40B4-BE49-F238E27FC236}">
                <a16:creationId xmlns="" xmlns:a16="http://schemas.microsoft.com/office/drawing/2014/main" id="{D07272B7-5196-4C52-8CE6-137D947EF70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250840" y="5257274"/>
            <a:ext cx="2881313" cy="300303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="" xmlns:a16="http://schemas.microsoft.com/office/drawing/2014/main" id="{055ABA45-31D1-47CD-9876-2E9BDA94D9D7}"/>
              </a:ext>
            </a:extLst>
          </p:cNvPr>
          <p:cNvCxnSpPr/>
          <p:nvPr/>
        </p:nvCxnSpPr>
        <p:spPr>
          <a:xfrm flipV="1">
            <a:off x="7092950" y="2797989"/>
            <a:ext cx="0" cy="1441979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Gerade Verbindung mit Pfeil 10">
            <a:extLst>
              <a:ext uri="{FF2B5EF4-FFF2-40B4-BE49-F238E27FC236}">
                <a16:creationId xmlns="" xmlns:a16="http://schemas.microsoft.com/office/drawing/2014/main" id="{7FFFE6D9-8070-468F-850E-D3C7270CAF48}"/>
              </a:ext>
            </a:extLst>
          </p:cNvPr>
          <p:cNvCxnSpPr/>
          <p:nvPr/>
        </p:nvCxnSpPr>
        <p:spPr>
          <a:xfrm flipV="1">
            <a:off x="5364171" y="2797969"/>
            <a:ext cx="1728787" cy="1323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26EAFC8-CDAD-4E0B-B53B-6A9D65D4ED80}"/>
              </a:ext>
            </a:extLst>
          </p:cNvPr>
          <p:cNvSpPr txBox="1"/>
          <p:nvPr/>
        </p:nvSpPr>
        <p:spPr>
          <a:xfrm>
            <a:off x="395288" y="4478351"/>
            <a:ext cx="20884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Débit max recommandé </a:t>
            </a:r>
            <a:br>
              <a:rPr lang="fr-CH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CH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 l/s – (m3/h)</a:t>
            </a:r>
          </a:p>
        </p:txBody>
      </p:sp>
    </p:spTree>
    <p:extLst>
      <p:ext uri="{BB962C8B-B14F-4D97-AF65-F5344CB8AC3E}">
        <p14:creationId xmlns:p14="http://schemas.microsoft.com/office/powerpoint/2010/main" val="41031313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>
            <a:extLst>
              <a:ext uri="{FF2B5EF4-FFF2-40B4-BE49-F238E27FC236}">
                <a16:creationId xmlns="" xmlns:a16="http://schemas.microsoft.com/office/drawing/2014/main" id="{87764DC7-52C2-4894-B140-E7E6D52BD2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6" r="5067"/>
          <a:stretch>
            <a:fillRect/>
          </a:stretch>
        </p:blipFill>
        <p:spPr bwMode="auto">
          <a:xfrm>
            <a:off x="5978549" y="1357312"/>
            <a:ext cx="2962275" cy="2885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el 1">
            <a:extLst>
              <a:ext uri="{FF2B5EF4-FFF2-40B4-BE49-F238E27FC236}">
                <a16:creationId xmlns="" xmlns:a16="http://schemas.microsoft.com/office/drawing/2014/main" id="{B79639A0-2C3C-4675-8541-7FDC377B3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52500"/>
          </a:xfrm>
        </p:spPr>
        <p:txBody>
          <a:bodyPr/>
          <a:lstStyle/>
          <a:p>
            <a:pPr algn="l" eaLnBrk="1" hangingPunct="1"/>
            <a:r>
              <a:rPr lang="de-CH" altLang="de-DE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Dimensionnement</a:t>
            </a:r>
            <a:r>
              <a:rPr lang="de-CH" altLang="de-DE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sz="2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</a:t>
            </a:r>
            <a:endParaRPr lang="de-CH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E531D9C-E629-4EBC-AD3C-095F8E739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1057014"/>
            <a:ext cx="6553200" cy="3480593"/>
          </a:xfrm>
        </p:spPr>
        <p:txBody>
          <a:bodyPr rtlCol="0">
            <a:normAutofit fontScale="8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CH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Données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prescrites</a:t>
            </a: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eaLnBrk="1" fontAlgn="auto" hangingPunct="1">
              <a:lnSpc>
                <a:spcPts val="1500"/>
              </a:lnSpc>
              <a:spcAft>
                <a:spcPts val="0"/>
              </a:spcAft>
              <a:defRPr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pression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amont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:	P1 = 15 bar </a:t>
            </a:r>
          </a:p>
          <a:p>
            <a:pPr eaLnBrk="1" fontAlgn="auto" hangingPunct="1">
              <a:lnSpc>
                <a:spcPts val="1500"/>
              </a:lnSpc>
              <a:spcAft>
                <a:spcPts val="0"/>
              </a:spcAft>
              <a:defRPr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débit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max.:	 	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Qmax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= 6 l/s</a:t>
            </a:r>
          </a:p>
          <a:p>
            <a:pPr eaLnBrk="1" fontAlgn="auto" hangingPunct="1">
              <a:lnSpc>
                <a:spcPts val="1500"/>
              </a:lnSpc>
              <a:spcAft>
                <a:spcPts val="0"/>
              </a:spcAft>
              <a:defRPr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pression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aval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: 		P2 = 1,5 bar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Solution:</a:t>
            </a:r>
          </a:p>
          <a:p>
            <a:pPr eaLnBrk="1" fontAlgn="auto" hangingPunct="1">
              <a:lnSpc>
                <a:spcPts val="1500"/>
              </a:lnSpc>
              <a:spcAft>
                <a:spcPts val="0"/>
              </a:spcAft>
              <a:defRPr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diamètre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nominal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selon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tableau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débits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ts val="1500"/>
              </a:lnSpc>
              <a:spcAft>
                <a:spcPts val="0"/>
              </a:spcAft>
              <a:defRPr/>
            </a:pP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DN 65 (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Qmax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recommandé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= 7 l/s)</a:t>
            </a:r>
          </a:p>
          <a:p>
            <a:pPr eaLnBrk="1" fontAlgn="auto" hangingPunct="1">
              <a:lnSpc>
                <a:spcPts val="1500"/>
              </a:lnSpc>
              <a:spcAft>
                <a:spcPts val="0"/>
              </a:spcAft>
              <a:defRPr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cavitation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voir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diagramme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dimensionnement</a:t>
            </a: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fontAlgn="auto" hangingPunct="1">
              <a:lnSpc>
                <a:spcPts val="1500"/>
              </a:lnSpc>
              <a:spcAft>
                <a:spcPts val="0"/>
              </a:spcAft>
              <a:defRPr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champ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2: =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apparition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 la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cavitation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de-CH" sz="1800" b="1" dirty="0">
                <a:latin typeface="Arial" panose="020B0604020202020204" pitchFamily="34" charset="0"/>
                <a:cs typeface="Arial" panose="020B0604020202020204" pitchFamily="34" charset="0"/>
              </a:rPr>
              <a:t>Aide: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combiner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deux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réducteurs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pression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DN 65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l’un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 derrière </a:t>
            </a:r>
            <a:r>
              <a:rPr lang="de-CH" sz="1800" dirty="0" err="1">
                <a:latin typeface="Arial" panose="020B0604020202020204" pitchFamily="34" charset="0"/>
                <a:cs typeface="Arial" panose="020B0604020202020204" pitchFamily="34" charset="0"/>
              </a:rPr>
              <a:t>l’autre</a:t>
            </a:r>
            <a:r>
              <a:rPr lang="de-CH" sz="1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réducteur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réduction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de 15 à 6 bar;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réducteur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2. 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réduction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 de 6 à 1,5 bar.</a:t>
            </a:r>
          </a:p>
        </p:txBody>
      </p:sp>
      <p:pic>
        <p:nvPicPr>
          <p:cNvPr id="20485" name="Picture 2">
            <a:extLst>
              <a:ext uri="{FF2B5EF4-FFF2-40B4-BE49-F238E27FC236}">
                <a16:creationId xmlns="" xmlns:a16="http://schemas.microsoft.com/office/drawing/2014/main" id="{79A79D1D-9BA5-4FDB-8C75-13F7CA4CA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64" y="4478073"/>
            <a:ext cx="8569325" cy="85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umsplatzhalter 3">
            <a:extLst>
              <a:ext uri="{FF2B5EF4-FFF2-40B4-BE49-F238E27FC236}">
                <a16:creationId xmlns="" xmlns:a16="http://schemas.microsoft.com/office/drawing/2014/main" id="{783806D4-B2F1-48B7-AFAE-7241D5B6B59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250840" y="5257274"/>
            <a:ext cx="2881313" cy="300303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="" xmlns:a16="http://schemas.microsoft.com/office/drawing/2014/main" id="{3D06CAEF-8325-490A-BF4C-672D3451EEAD}"/>
              </a:ext>
            </a:extLst>
          </p:cNvPr>
          <p:cNvCxnSpPr/>
          <p:nvPr/>
        </p:nvCxnSpPr>
        <p:spPr>
          <a:xfrm>
            <a:off x="5292725" y="2557198"/>
            <a:ext cx="1366838" cy="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Gerade Verbindung mit Pfeil 6">
            <a:extLst>
              <a:ext uri="{FF2B5EF4-FFF2-40B4-BE49-F238E27FC236}">
                <a16:creationId xmlns="" xmlns:a16="http://schemas.microsoft.com/office/drawing/2014/main" id="{6684A63C-ECA0-42E6-8370-A1075DEA7543}"/>
              </a:ext>
            </a:extLst>
          </p:cNvPr>
          <p:cNvCxnSpPr/>
          <p:nvPr/>
        </p:nvCxnSpPr>
        <p:spPr>
          <a:xfrm flipV="1">
            <a:off x="6659563" y="2557199"/>
            <a:ext cx="0" cy="1740958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634A2E7-4314-4CA8-97C4-AD3C21761ACB}"/>
              </a:ext>
            </a:extLst>
          </p:cNvPr>
          <p:cNvSpPr txBox="1"/>
          <p:nvPr/>
        </p:nvSpPr>
        <p:spPr>
          <a:xfrm>
            <a:off x="250825" y="4509293"/>
            <a:ext cx="208848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Débit max recommandé </a:t>
            </a:r>
            <a:br>
              <a:rPr lang="fr-CH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CH" sz="14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en l/s – (m3/h)</a:t>
            </a:r>
          </a:p>
        </p:txBody>
      </p:sp>
    </p:spTree>
    <p:extLst>
      <p:ext uri="{BB962C8B-B14F-4D97-AF65-F5344CB8AC3E}">
        <p14:creationId xmlns:p14="http://schemas.microsoft.com/office/powerpoint/2010/main" val="38070424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6">
            <a:extLst>
              <a:ext uri="{FF2B5EF4-FFF2-40B4-BE49-F238E27FC236}">
                <a16:creationId xmlns="" xmlns:a16="http://schemas.microsoft.com/office/drawing/2014/main" id="{0CD2742B-31DB-493F-90DA-3AD3D0857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96573"/>
            <a:ext cx="8229600" cy="952500"/>
          </a:xfrm>
        </p:spPr>
        <p:txBody>
          <a:bodyPr/>
          <a:lstStyle/>
          <a:p>
            <a:pPr algn="l" eaLnBrk="1" hangingPunct="1"/>
            <a:r>
              <a:rPr lang="de-CH" altLang="de-DE" sz="3600" b="1" dirty="0" err="1"/>
              <a:t>Logiciel</a:t>
            </a:r>
            <a:r>
              <a:rPr lang="de-CH" altLang="de-DE" sz="3600" b="1" dirty="0"/>
              <a:t> de </a:t>
            </a:r>
            <a:r>
              <a:rPr lang="de-CH" altLang="de-DE" sz="3600" b="1" dirty="0" err="1"/>
              <a:t>calcul</a:t>
            </a:r>
            <a:endParaRPr lang="de-CH" altLang="de-DE" sz="3600" b="1" dirty="0"/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24C95AB4-4BFC-46B5-9C17-D77BA2F5DCC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250825" y="5257290"/>
            <a:ext cx="2376488" cy="304271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1508" name="Picture 2" descr="C:\Users\cb\Documents\Brunnen  meister\2018\Berechnungsprogramm.png">
            <a:extLst>
              <a:ext uri="{FF2B5EF4-FFF2-40B4-BE49-F238E27FC236}">
                <a16:creationId xmlns="" xmlns:a16="http://schemas.microsoft.com/office/drawing/2014/main" id="{BC1799B5-1443-45DB-A2AC-28FCB5A910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8275" y="1333500"/>
            <a:ext cx="6267450" cy="3771636"/>
          </a:xfrm>
          <a:noFill/>
        </p:spPr>
      </p:pic>
    </p:spTree>
    <p:extLst>
      <p:ext uri="{BB962C8B-B14F-4D97-AF65-F5344CB8AC3E}">
        <p14:creationId xmlns:p14="http://schemas.microsoft.com/office/powerpoint/2010/main" val="4108475523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43DBDC64-A20F-433C-A4D7-F6C8CCF69ACE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435" name="Titel 1">
            <a:extLst>
              <a:ext uri="{FF2B5EF4-FFF2-40B4-BE49-F238E27FC236}">
                <a16:creationId xmlns="" xmlns:a16="http://schemas.microsoft.com/office/drawing/2014/main" id="{5FB3F4C3-2E50-4C2B-8CEB-E41FA837F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F80DD7A4-E43D-40B0-A3FA-57B81EFD2F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Prescriptions</a:t>
            </a:r>
            <a:r>
              <a:rPr lang="de-CH" dirty="0"/>
              <a:t> </a:t>
            </a:r>
            <a:r>
              <a:rPr lang="de-CH" dirty="0" err="1"/>
              <a:t>techniques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2232025" indent="-2232025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SSIGE W4:  </a:t>
            </a:r>
            <a:r>
              <a:rPr lang="de-CH" sz="2400" u="sng" dirty="0" err="1"/>
              <a:t>important</a:t>
            </a:r>
            <a:r>
              <a:rPr lang="de-CH" sz="2400" u="sng" dirty="0"/>
              <a:t>:</a:t>
            </a:r>
            <a:br>
              <a:rPr lang="de-CH" sz="2400" u="sng" dirty="0"/>
            </a:br>
            <a:r>
              <a:rPr lang="de-CH" sz="2400" dirty="0"/>
              <a:t>		</a:t>
            </a:r>
          </a:p>
          <a:p>
            <a:pPr marL="1828800" indent="-18288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a.) Exploitation «normale»: </a:t>
            </a:r>
            <a:r>
              <a:rPr lang="de-CH" sz="2400" dirty="0" err="1"/>
              <a:t>les</a:t>
            </a:r>
            <a:r>
              <a:rPr lang="de-CH" sz="2400" dirty="0"/>
              <a:t> </a:t>
            </a:r>
            <a:r>
              <a:rPr lang="de-CH" sz="2400" dirty="0" err="1"/>
              <a:t>régulateurs</a:t>
            </a:r>
            <a:r>
              <a:rPr lang="de-CH" sz="2400" dirty="0"/>
              <a:t> de </a:t>
            </a:r>
            <a:r>
              <a:rPr lang="de-CH" sz="2400" dirty="0" err="1"/>
              <a:t>pression</a:t>
            </a:r>
            <a:r>
              <a:rPr lang="de-CH" sz="2400" dirty="0"/>
              <a:t> </a:t>
            </a:r>
            <a:r>
              <a:rPr lang="de-CH" sz="2400" dirty="0" err="1"/>
              <a:t>sans</a:t>
            </a:r>
            <a:r>
              <a:rPr lang="de-CH" sz="2400" dirty="0"/>
              <a:t> </a:t>
            </a:r>
            <a:r>
              <a:rPr lang="de-CH" sz="2400" dirty="0" err="1"/>
              <a:t>pilotage</a:t>
            </a:r>
            <a:r>
              <a:rPr lang="de-CH" sz="2400" dirty="0"/>
              <a:t> </a:t>
            </a:r>
            <a:r>
              <a:rPr lang="de-CH" sz="2400" dirty="0" err="1"/>
              <a:t>auxiliaire</a:t>
            </a:r>
            <a:r>
              <a:rPr lang="de-CH" sz="2400" dirty="0"/>
              <a:t> </a:t>
            </a:r>
            <a:r>
              <a:rPr lang="de-CH" sz="2400" dirty="0" err="1"/>
              <a:t>suffisent</a:t>
            </a:r>
            <a:r>
              <a:rPr lang="de-CH" sz="2400" dirty="0"/>
              <a:t> </a:t>
            </a:r>
            <a:r>
              <a:rPr lang="de-CH" sz="2400" dirty="0" err="1"/>
              <a:t>dans</a:t>
            </a:r>
            <a:r>
              <a:rPr lang="de-CH" sz="2400" dirty="0"/>
              <a:t> la </a:t>
            </a:r>
            <a:r>
              <a:rPr lang="de-CH" sz="2400" dirty="0" err="1"/>
              <a:t>plupart</a:t>
            </a:r>
            <a:r>
              <a:rPr lang="de-CH" sz="2400" dirty="0"/>
              <a:t> des </a:t>
            </a:r>
            <a:r>
              <a:rPr lang="de-CH" sz="2400" dirty="0" err="1"/>
              <a:t>cas</a:t>
            </a:r>
            <a:r>
              <a:rPr lang="de-CH" sz="2400" dirty="0"/>
              <a:t>. </a:t>
            </a:r>
            <a:r>
              <a:rPr lang="de-CH" sz="2400" dirty="0" err="1"/>
              <a:t>Applications</a:t>
            </a:r>
            <a:r>
              <a:rPr lang="de-CH" sz="2400" dirty="0"/>
              <a:t> </a:t>
            </a:r>
            <a:r>
              <a:rPr lang="de-CH" sz="2400" dirty="0" err="1"/>
              <a:t>avec</a:t>
            </a:r>
            <a:r>
              <a:rPr lang="de-CH" sz="2400" dirty="0"/>
              <a:t> v </a:t>
            </a:r>
            <a:r>
              <a:rPr lang="de-CH" sz="2400" dirty="0" err="1"/>
              <a:t>élevé</a:t>
            </a:r>
            <a:r>
              <a:rPr lang="de-CH" sz="2400" dirty="0"/>
              <a:t>, Q très variables,  P</a:t>
            </a:r>
            <a:r>
              <a:rPr lang="de-CH" sz="1600" dirty="0"/>
              <a:t>in</a:t>
            </a:r>
            <a:r>
              <a:rPr lang="de-CH" sz="2400" dirty="0"/>
              <a:t>, DN &gt; 80 </a:t>
            </a:r>
            <a:br>
              <a:rPr lang="de-CH" sz="2400" dirty="0"/>
            </a:br>
            <a:r>
              <a:rPr lang="de-CH" sz="2400" dirty="0"/>
              <a:t>=&gt; </a:t>
            </a:r>
            <a:r>
              <a:rPr lang="de-CH" sz="2400" dirty="0" err="1"/>
              <a:t>régulateurs</a:t>
            </a:r>
            <a:r>
              <a:rPr lang="de-CH" sz="2400" dirty="0"/>
              <a:t> </a:t>
            </a:r>
            <a:r>
              <a:rPr lang="de-CH" sz="2400" dirty="0" err="1"/>
              <a:t>pilotés</a:t>
            </a:r>
            <a:r>
              <a:rPr lang="de-CH" sz="2400" dirty="0"/>
              <a:t>.</a:t>
            </a:r>
            <a:br>
              <a:rPr lang="de-CH" sz="2400" dirty="0"/>
            </a:br>
            <a:endParaRPr lang="de-CH" sz="2400" dirty="0"/>
          </a:p>
          <a:p>
            <a:pPr marL="1828800" indent="-18288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b.) </a:t>
            </a:r>
            <a:r>
              <a:rPr lang="de-CH" sz="2400" dirty="0" err="1"/>
              <a:t>Régulateurs</a:t>
            </a:r>
            <a:r>
              <a:rPr lang="de-CH" sz="2400" dirty="0"/>
              <a:t> </a:t>
            </a:r>
            <a:r>
              <a:rPr lang="de-CH" sz="2400" dirty="0" err="1"/>
              <a:t>dimensionnés</a:t>
            </a:r>
            <a:r>
              <a:rPr lang="de-CH" sz="2400" dirty="0"/>
              <a:t> </a:t>
            </a:r>
            <a:r>
              <a:rPr lang="de-CH" sz="2400" dirty="0" err="1"/>
              <a:t>juste</a:t>
            </a:r>
            <a:r>
              <a:rPr lang="de-CH" sz="2400" dirty="0"/>
              <a:t>, </a:t>
            </a:r>
            <a:br>
              <a:rPr lang="de-CH" sz="2400" dirty="0"/>
            </a:br>
            <a:r>
              <a:rPr lang="de-CH" sz="2400" dirty="0"/>
              <a:t>plage de </a:t>
            </a:r>
            <a:r>
              <a:rPr lang="de-CH" sz="2400" dirty="0" err="1"/>
              <a:t>travail</a:t>
            </a:r>
            <a:r>
              <a:rPr lang="de-CH" sz="2400" dirty="0"/>
              <a:t> (</a:t>
            </a:r>
            <a:r>
              <a:rPr lang="de-CH" sz="2400" dirty="0" err="1"/>
              <a:t>course</a:t>
            </a:r>
            <a:r>
              <a:rPr lang="de-CH" sz="2400" dirty="0"/>
              <a:t> de </a:t>
            </a:r>
            <a:r>
              <a:rPr lang="de-CH" sz="2400" dirty="0" err="1"/>
              <a:t>soupape</a:t>
            </a:r>
            <a:r>
              <a:rPr lang="de-CH" sz="2400" dirty="0"/>
              <a:t>)</a:t>
            </a:r>
            <a:br>
              <a:rPr lang="de-CH" sz="2400" dirty="0"/>
            </a:br>
            <a:r>
              <a:rPr lang="de-CH" sz="2400" dirty="0" err="1"/>
              <a:t>utilisée</a:t>
            </a:r>
            <a:r>
              <a:rPr lang="de-CH" sz="2400" dirty="0"/>
              <a:t> </a:t>
            </a:r>
            <a:r>
              <a:rPr lang="de-CH" sz="2400" dirty="0" err="1"/>
              <a:t>autant</a:t>
            </a:r>
            <a:r>
              <a:rPr lang="de-CH" sz="2400" dirty="0"/>
              <a:t> </a:t>
            </a:r>
            <a:r>
              <a:rPr lang="de-CH" sz="2400" dirty="0" err="1"/>
              <a:t>que</a:t>
            </a:r>
            <a:r>
              <a:rPr lang="de-CH" sz="2400" dirty="0"/>
              <a:t> possible.</a:t>
            </a:r>
            <a:endParaRPr lang="de-CH" dirty="0"/>
          </a:p>
          <a:p>
            <a:pPr marL="2232025" indent="-2232025"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18437" name="Picture 2" descr="Bildergebnis für druckreduzierventil">
            <a:extLst>
              <a:ext uri="{FF2B5EF4-FFF2-40B4-BE49-F238E27FC236}">
                <a16:creationId xmlns="" xmlns:a16="http://schemas.microsoft.com/office/drawing/2014/main" id="{06F6F661-9559-4957-B40B-3A34D08DC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" y="2377283"/>
            <a:ext cx="1584325" cy="1320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4" descr="Bildergebnis für druckreduzierventil">
            <a:extLst>
              <a:ext uri="{FF2B5EF4-FFF2-40B4-BE49-F238E27FC236}">
                <a16:creationId xmlns="" xmlns:a16="http://schemas.microsoft.com/office/drawing/2014/main" id="{AD370362-B417-4793-A2DA-81EDBC61E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91" y="3772958"/>
            <a:ext cx="1646237" cy="137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5">
            <a:extLst>
              <a:ext uri="{FF2B5EF4-FFF2-40B4-BE49-F238E27FC236}">
                <a16:creationId xmlns="" xmlns:a16="http://schemas.microsoft.com/office/drawing/2014/main" id="{5F2694B7-F86C-4F32-B250-91618678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3" y="1041137"/>
            <a:ext cx="1152525" cy="136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6">
            <a:extLst>
              <a:ext uri="{FF2B5EF4-FFF2-40B4-BE49-F238E27FC236}">
                <a16:creationId xmlns="" xmlns:a16="http://schemas.microsoft.com/office/drawing/2014/main" id="{571EAE87-A551-438D-8AA1-AC605C3A9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8" y="3213365"/>
            <a:ext cx="2151063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Datumsplatzhalter 3">
            <a:extLst>
              <a:ext uri="{FF2B5EF4-FFF2-40B4-BE49-F238E27FC236}">
                <a16:creationId xmlns="" xmlns:a16="http://schemas.microsoft.com/office/drawing/2014/main" id="{5BC56C52-E6DB-4082-8484-6245E4EEDFDC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1D5D20CF-1AE1-4EAE-8E3B-9430C8099755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6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9260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>
            <a:extLst>
              <a:ext uri="{FF2B5EF4-FFF2-40B4-BE49-F238E27FC236}">
                <a16:creationId xmlns="" xmlns:a16="http://schemas.microsoft.com/office/drawing/2014/main" id="{185C70D7-B232-436F-9466-4E36DC95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228865"/>
            <a:ext cx="7727950" cy="952500"/>
          </a:xfrm>
        </p:spPr>
        <p:txBody>
          <a:bodyPr/>
          <a:lstStyle/>
          <a:p>
            <a:pPr algn="l" eaLnBrk="1" hangingPunct="1"/>
            <a:r>
              <a:rPr lang="de-CH" alt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Construction: </a:t>
            </a:r>
            <a:r>
              <a:rPr lang="de-CH" alt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matériaux</a:t>
            </a:r>
            <a:r>
              <a:rPr lang="de-CH" alt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  <a:endParaRPr lang="de-CH" alt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531" name="Picture 2">
            <a:extLst>
              <a:ext uri="{FF2B5EF4-FFF2-40B4-BE49-F238E27FC236}">
                <a16:creationId xmlns="" xmlns:a16="http://schemas.microsoft.com/office/drawing/2014/main" id="{0BD3A4CF-9AC2-4A96-8D94-FC20B841942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59113" y="1297785"/>
            <a:ext cx="3116262" cy="423465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2" name="ZoneTexte 21">
            <a:extLst>
              <a:ext uri="{FF2B5EF4-FFF2-40B4-BE49-F238E27FC236}">
                <a16:creationId xmlns="" xmlns:a16="http://schemas.microsoft.com/office/drawing/2014/main" id="{13ACD562-719C-4D30-8478-9EC291023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850" y="3467365"/>
            <a:ext cx="128428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Corps de vanne</a:t>
            </a:r>
            <a:br>
              <a:rPr lang="fr-FR" altLang="de-DE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fr-FR" altLang="de-DE" sz="1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3" name="ZoneTexte 13">
            <a:extLst>
              <a:ext uri="{FF2B5EF4-FFF2-40B4-BE49-F238E27FC236}">
                <a16:creationId xmlns="" xmlns:a16="http://schemas.microsoft.com/office/drawing/2014/main" id="{9B518E7F-0246-426B-84C1-27917C6C2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7900" y="2248959"/>
            <a:ext cx="12842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Hotte</a:t>
            </a:r>
            <a:br>
              <a:rPr lang="fr-FR" altLang="de-DE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r-FR" altLang="de-DE" sz="14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 d’acier</a:t>
            </a:r>
          </a:p>
        </p:txBody>
      </p:sp>
      <p:sp>
        <p:nvSpPr>
          <p:cNvPr id="22534" name="ZoneTexte 9">
            <a:extLst>
              <a:ext uri="{FF2B5EF4-FFF2-40B4-BE49-F238E27FC236}">
                <a16:creationId xmlns="" xmlns:a16="http://schemas.microsoft.com/office/drawing/2014/main" id="{D3D3E822-215A-427D-AB78-C043AA8C2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588" y="2280708"/>
            <a:ext cx="194386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Ressort</a:t>
            </a:r>
            <a:endParaRPr lang="fr-FR" altLang="de-DE" sz="14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5" name="ZoneTexte 34">
            <a:extLst>
              <a:ext uri="{FF2B5EF4-FFF2-40B4-BE49-F238E27FC236}">
                <a16:creationId xmlns="" xmlns:a16="http://schemas.microsoft.com/office/drawing/2014/main" id="{43030A8C-949D-4587-8148-ED73DE9FA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4650" y="3467369"/>
            <a:ext cx="23828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Axe de commande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4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Acier inox</a:t>
            </a:r>
          </a:p>
        </p:txBody>
      </p:sp>
      <p:sp>
        <p:nvSpPr>
          <p:cNvPr id="22536" name="ZoneTexte 29">
            <a:extLst>
              <a:ext uri="{FF2B5EF4-FFF2-40B4-BE49-F238E27FC236}">
                <a16:creationId xmlns="" xmlns:a16="http://schemas.microsoft.com/office/drawing/2014/main" id="{3E419BFA-A41A-4BDC-B19D-9094B9F0AA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2610" y="4657994"/>
            <a:ext cx="23828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Siège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4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Acier inox</a:t>
            </a:r>
          </a:p>
        </p:txBody>
      </p:sp>
      <p:sp>
        <p:nvSpPr>
          <p:cNvPr id="22537" name="ZoneTexte 23">
            <a:extLst>
              <a:ext uri="{FF2B5EF4-FFF2-40B4-BE49-F238E27FC236}">
                <a16:creationId xmlns="" xmlns:a16="http://schemas.microsoft.com/office/drawing/2014/main" id="{9074DDA9-FC90-41C8-802B-DBECAE6F1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28" y="4657990"/>
            <a:ext cx="204152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de-DE" sz="18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Diaphragme PUR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="" xmlns:a16="http://schemas.microsoft.com/office/drawing/2014/main" id="{78F84D30-7919-481C-926F-E3654BE6C77B}"/>
              </a:ext>
            </a:extLst>
          </p:cNvPr>
          <p:cNvSpPr/>
          <p:nvPr/>
        </p:nvSpPr>
        <p:spPr>
          <a:xfrm>
            <a:off x="6732627" y="2587625"/>
            <a:ext cx="3665537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de-DE" sz="14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‘A‘: 1.5 - 6.0 bar </a:t>
            </a:r>
            <a:r>
              <a:rPr lang="de-DE" sz="1400" dirty="0" err="1">
                <a:solidFill>
                  <a:srgbClr val="4F81BD"/>
                </a:solidFill>
                <a:latin typeface="Arial" pitchFamily="34" charset="0"/>
                <a:cs typeface="Arial" panose="020B0604020202020204" pitchFamily="34" charset="0"/>
              </a:rPr>
              <a:t>bleue</a:t>
            </a:r>
            <a:endParaRPr lang="de-DE" sz="1400" dirty="0">
              <a:solidFill>
                <a:srgbClr val="F79646"/>
              </a:solidFill>
              <a:latin typeface="Arial" pitchFamily="34" charset="0"/>
              <a:cs typeface="Arial" panose="020B0604020202020204" pitchFamily="34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de-DE" sz="1400" b="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‘B‘: 5 - 12 bar </a:t>
            </a:r>
            <a:r>
              <a:rPr lang="de-DE" sz="1400" dirty="0" err="1">
                <a:solidFill>
                  <a:srgbClr val="FF0000"/>
                </a:solidFill>
                <a:latin typeface="Arial" pitchFamily="34" charset="0"/>
                <a:cs typeface="Arial" panose="020B0604020202020204" pitchFamily="34" charset="0"/>
              </a:rPr>
              <a:t>rouge</a:t>
            </a:r>
            <a:endParaRPr lang="de-DE" sz="16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Connecteur droit avec flèche 14">
            <a:extLst>
              <a:ext uri="{FF2B5EF4-FFF2-40B4-BE49-F238E27FC236}">
                <a16:creationId xmlns="" xmlns:a16="http://schemas.microsoft.com/office/drawing/2014/main" id="{7C6F42D0-719F-4A63-9B77-876D2F1D467F}"/>
              </a:ext>
            </a:extLst>
          </p:cNvPr>
          <p:cNvCxnSpPr/>
          <p:nvPr/>
        </p:nvCxnSpPr>
        <p:spPr>
          <a:xfrm>
            <a:off x="1835150" y="2395803"/>
            <a:ext cx="2376488" cy="88238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="" xmlns:a16="http://schemas.microsoft.com/office/drawing/2014/main" id="{FDE4DD09-8C4A-4061-AC93-032C670496DF}"/>
              </a:ext>
            </a:extLst>
          </p:cNvPr>
          <p:cNvCxnSpPr/>
          <p:nvPr/>
        </p:nvCxnSpPr>
        <p:spPr>
          <a:xfrm>
            <a:off x="1979613" y="3638022"/>
            <a:ext cx="1871662" cy="71966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Connecteur droit avec flèche 14">
            <a:extLst>
              <a:ext uri="{FF2B5EF4-FFF2-40B4-BE49-F238E27FC236}">
                <a16:creationId xmlns="" xmlns:a16="http://schemas.microsoft.com/office/drawing/2014/main" id="{C664F522-18FD-4165-A409-C1A2CF091902}"/>
              </a:ext>
            </a:extLst>
          </p:cNvPr>
          <p:cNvCxnSpPr/>
          <p:nvPr/>
        </p:nvCxnSpPr>
        <p:spPr>
          <a:xfrm>
            <a:off x="2170118" y="4778375"/>
            <a:ext cx="2401887" cy="595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Connecteur droit avec flèche 14">
            <a:extLst>
              <a:ext uri="{FF2B5EF4-FFF2-40B4-BE49-F238E27FC236}">
                <a16:creationId xmlns="" xmlns:a16="http://schemas.microsoft.com/office/drawing/2014/main" id="{2EA4A0FC-42D7-49E6-BFA7-441D77CEC4EB}"/>
              </a:ext>
            </a:extLst>
          </p:cNvPr>
          <p:cNvCxnSpPr>
            <a:cxnSpLocks/>
            <a:stCxn id="22534" idx="1"/>
          </p:cNvCxnSpPr>
          <p:nvPr/>
        </p:nvCxnSpPr>
        <p:spPr>
          <a:xfrm flipH="1">
            <a:off x="4716464" y="2465374"/>
            <a:ext cx="2016124" cy="69243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Connecteur droit avec flèche 14">
            <a:extLst>
              <a:ext uri="{FF2B5EF4-FFF2-40B4-BE49-F238E27FC236}">
                <a16:creationId xmlns="" xmlns:a16="http://schemas.microsoft.com/office/drawing/2014/main" id="{FA45A737-A033-4F1D-9485-BA03B8AED06D}"/>
              </a:ext>
            </a:extLst>
          </p:cNvPr>
          <p:cNvCxnSpPr/>
          <p:nvPr/>
        </p:nvCxnSpPr>
        <p:spPr>
          <a:xfrm flipH="1">
            <a:off x="4716488" y="3577186"/>
            <a:ext cx="2008187" cy="78052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7" name="Connecteur droit avec flèche 14">
            <a:extLst>
              <a:ext uri="{FF2B5EF4-FFF2-40B4-BE49-F238E27FC236}">
                <a16:creationId xmlns="" xmlns:a16="http://schemas.microsoft.com/office/drawing/2014/main" id="{819FA16F-4B2F-419E-8FC3-9634EFFCBD7D}"/>
              </a:ext>
            </a:extLst>
          </p:cNvPr>
          <p:cNvCxnSpPr/>
          <p:nvPr/>
        </p:nvCxnSpPr>
        <p:spPr>
          <a:xfrm flipH="1" flipV="1">
            <a:off x="5076842" y="4478073"/>
            <a:ext cx="1647825" cy="30030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Datumsplatzhalter 3">
            <a:extLst>
              <a:ext uri="{FF2B5EF4-FFF2-40B4-BE49-F238E27FC236}">
                <a16:creationId xmlns="" xmlns:a16="http://schemas.microsoft.com/office/drawing/2014/main" id="{A25B0ECB-DB38-4E69-ADD6-5BCB51730E8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250840" y="5257274"/>
            <a:ext cx="2881313" cy="300303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703911"/>
      </p:ext>
    </p:extLst>
  </p:cSld>
  <p:clrMapOvr>
    <a:masterClrMapping/>
  </p:clrMapOvr>
  <p:transition spd="med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31517C4D-3C95-4639-ACD4-5F69A0E7D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44" y="1297329"/>
            <a:ext cx="8364537" cy="3779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4" name="Titel 1">
            <a:extLst>
              <a:ext uri="{FF2B5EF4-FFF2-40B4-BE49-F238E27FC236}">
                <a16:creationId xmlns="" xmlns:a16="http://schemas.microsoft.com/office/drawing/2014/main" id="{819A4DE1-4EB6-468E-90A0-1F013B5EB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1" y="207698"/>
            <a:ext cx="6994525" cy="952500"/>
          </a:xfrm>
        </p:spPr>
        <p:txBody>
          <a:bodyPr/>
          <a:lstStyle/>
          <a:p>
            <a:pPr algn="l" eaLnBrk="1" hangingPunct="1"/>
            <a:r>
              <a:rPr lang="de-CH" alt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Construction = </a:t>
            </a:r>
            <a:r>
              <a:rPr lang="de-CH" alt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fonction</a:t>
            </a:r>
            <a:endParaRPr lang="de-CH" alt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A205433-BED5-4942-B3D8-F9BC26DB220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250840" y="5257274"/>
            <a:ext cx="2881313" cy="300303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97705D5-D9D5-471B-97FB-13587F75E501}"/>
              </a:ext>
            </a:extLst>
          </p:cNvPr>
          <p:cNvSpPr txBox="1"/>
          <p:nvPr/>
        </p:nvSpPr>
        <p:spPr>
          <a:xfrm>
            <a:off x="1907705" y="1669272"/>
            <a:ext cx="16871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Force du ressort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0511848-1CDA-436D-8D49-3F4A34EB1EA2}"/>
              </a:ext>
            </a:extLst>
          </p:cNvPr>
          <p:cNvSpPr txBox="1"/>
          <p:nvPr/>
        </p:nvSpPr>
        <p:spPr>
          <a:xfrm>
            <a:off x="3822498" y="3528283"/>
            <a:ext cx="233368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CH" sz="18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P2 </a:t>
            </a:r>
            <a:br>
              <a:rPr lang="fr-CH" sz="18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fr-CH" sz="18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Pression aval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C458E9C-B32A-45E0-9114-4A9E8602A58B}"/>
              </a:ext>
            </a:extLst>
          </p:cNvPr>
          <p:cNvSpPr txBox="1"/>
          <p:nvPr/>
        </p:nvSpPr>
        <p:spPr>
          <a:xfrm>
            <a:off x="107505" y="2964568"/>
            <a:ext cx="18002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fr-CH" sz="18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P1</a:t>
            </a:r>
          </a:p>
          <a:p>
            <a:pPr algn="r"/>
            <a:r>
              <a:rPr lang="fr-CH" sz="1800" dirty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Pression amont</a:t>
            </a:r>
          </a:p>
        </p:txBody>
      </p:sp>
    </p:spTree>
    <p:extLst>
      <p:ext uri="{BB962C8B-B14F-4D97-AF65-F5344CB8AC3E}">
        <p14:creationId xmlns:p14="http://schemas.microsoft.com/office/powerpoint/2010/main" val="4135474195"/>
      </p:ext>
    </p:extLst>
  </p:cSld>
  <p:clrMapOvr>
    <a:masterClrMapping/>
  </p:clrMapOvr>
  <p:transition spd="med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>
            <a:extLst>
              <a:ext uri="{FF2B5EF4-FFF2-40B4-BE49-F238E27FC236}">
                <a16:creationId xmlns="" xmlns:a16="http://schemas.microsoft.com/office/drawing/2014/main" id="{C738211F-17E1-4BB4-BF83-330D1B46138B}"/>
              </a:ext>
            </a:extLst>
          </p:cNvPr>
          <p:cNvSpPr txBox="1">
            <a:spLocks/>
          </p:cNvSpPr>
          <p:nvPr/>
        </p:nvSpPr>
        <p:spPr bwMode="auto">
          <a:xfrm>
            <a:off x="323850" y="341315"/>
            <a:ext cx="8229600" cy="660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Vannes</a:t>
            </a:r>
            <a:r>
              <a:rPr lang="de-CH" altLang="de-DE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altLang="de-DE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ressort</a:t>
            </a:r>
            <a:endParaRPr lang="de-CH" altLang="de-DE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de-CH" altLang="de-DE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Entretien</a:t>
            </a:r>
            <a:endParaRPr lang="de-CH" altLang="de-D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79" name="Rectangle 11">
            <a:extLst>
              <a:ext uri="{FF2B5EF4-FFF2-40B4-BE49-F238E27FC236}">
                <a16:creationId xmlns="" xmlns:a16="http://schemas.microsoft.com/office/drawing/2014/main" id="{DEE54E39-5E28-4C5F-B5EB-A773682A7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6438" y="1025261"/>
            <a:ext cx="3192462" cy="40097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nécessaire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démonter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vanne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Simple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ouverture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supérieure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Aucun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outil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spécial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remplacer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siège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suffit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prendre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capuchon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vanne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l‘envers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de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l‘utiliser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comme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alt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outil</a:t>
            </a:r>
            <a:r>
              <a:rPr lang="de-DE" alt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de-DE" sz="200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0" name="Picture 3">
            <a:extLst>
              <a:ext uri="{FF2B5EF4-FFF2-40B4-BE49-F238E27FC236}">
                <a16:creationId xmlns="" xmlns:a16="http://schemas.microsoft.com/office/drawing/2014/main" id="{1C750468-EA3C-4B44-B600-8AA958ECD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895" y="1025264"/>
            <a:ext cx="1285875" cy="446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4">
            <a:extLst>
              <a:ext uri="{FF2B5EF4-FFF2-40B4-BE49-F238E27FC236}">
                <a16:creationId xmlns="" xmlns:a16="http://schemas.microsoft.com/office/drawing/2014/main" id="{AE08D897-4F18-445B-8DC7-10FD46AC9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025264"/>
            <a:ext cx="1790700" cy="446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8">
            <a:extLst>
              <a:ext uri="{FF2B5EF4-FFF2-40B4-BE49-F238E27FC236}">
                <a16:creationId xmlns="" xmlns:a16="http://schemas.microsoft.com/office/drawing/2014/main" id="{4DDE759F-260C-4E38-87D6-F9C12E5C86A8}"/>
              </a:ext>
            </a:extLst>
          </p:cNvPr>
          <p:cNvSpPr/>
          <p:nvPr/>
        </p:nvSpPr>
        <p:spPr>
          <a:xfrm>
            <a:off x="119063" y="1288524"/>
            <a:ext cx="2590800" cy="420158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 robuste</a:t>
            </a:r>
          </a:p>
          <a:p>
            <a:pPr eaLnBrk="1" hangingPunct="1">
              <a:defRPr/>
            </a:pPr>
            <a:r>
              <a:rPr lang="de-DE" sz="16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sz="16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r>
              <a:rPr lang="de-DE" sz="16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1982,</a:t>
            </a:r>
          </a:p>
          <a:p>
            <a:pPr eaLnBrk="1" hangingPunct="1">
              <a:defRPr/>
            </a:pPr>
            <a:r>
              <a:rPr lang="de-DE" sz="16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depuis</a:t>
            </a:r>
            <a:r>
              <a:rPr lang="de-DE" sz="16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plus de 30 ans!</a:t>
            </a:r>
          </a:p>
          <a:p>
            <a:pPr eaLnBrk="1" hangingPunct="1">
              <a:defRPr/>
            </a:pPr>
            <a:endParaRPr lang="de-DE" sz="20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</a:t>
            </a:r>
            <a:r>
              <a:rPr lang="de-DE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entretien</a:t>
            </a:r>
            <a:endParaRPr lang="de-DE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de-DE" sz="20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Pièces: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DE" sz="16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Joint </a:t>
            </a:r>
            <a:r>
              <a:rPr lang="de-DE" sz="16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caoutchouc</a:t>
            </a:r>
            <a:r>
              <a:rPr lang="de-DE" sz="16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de-DE" sz="16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unique</a:t>
            </a:r>
            <a:r>
              <a:rPr lang="de-DE" sz="16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pièce</a:t>
            </a:r>
            <a:r>
              <a:rPr lang="de-DE" sz="16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d‘usure</a:t>
            </a:r>
            <a:endParaRPr lang="de-DE" sz="16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de-DE" sz="16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Diaphragme</a:t>
            </a:r>
            <a:r>
              <a:rPr lang="de-DE" sz="16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Long Life</a:t>
            </a:r>
            <a:r>
              <a:rPr 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20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DE" sz="2000" b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de-DE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Assemblage:</a:t>
            </a:r>
          </a:p>
          <a:p>
            <a:pPr eaLnBrk="1" hangingPunct="1">
              <a:defRPr/>
            </a:pPr>
            <a:r>
              <a:rPr lang="de-DE" sz="16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Dans </a:t>
            </a:r>
            <a:r>
              <a:rPr lang="de-DE" sz="1600" b="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l‘ordre</a:t>
            </a:r>
            <a:r>
              <a:rPr lang="de-DE" sz="1600" b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inverse.</a:t>
            </a:r>
          </a:p>
          <a:p>
            <a:pPr eaLnBrk="1" hangingPunct="1">
              <a:defRPr/>
            </a:pPr>
            <a:endParaRPr lang="fr-FR" sz="2000" b="0" dirty="0">
              <a:solidFill>
                <a:srgbClr val="1F497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atumsplatzhalter 3">
            <a:extLst>
              <a:ext uri="{FF2B5EF4-FFF2-40B4-BE49-F238E27FC236}">
                <a16:creationId xmlns="" xmlns:a16="http://schemas.microsoft.com/office/drawing/2014/main" id="{7BCA1707-095C-4AC0-A536-FE87360323DF}"/>
              </a:ext>
            </a:extLst>
          </p:cNvPr>
          <p:cNvSpPr>
            <a:spLocks noGrp="1"/>
          </p:cNvSpPr>
          <p:nvPr>
            <p:ph type="dt" sz="quarter" idx="12"/>
          </p:nvPr>
        </p:nvSpPr>
        <p:spPr>
          <a:xfrm>
            <a:off x="250840" y="5257274"/>
            <a:ext cx="2881313" cy="300303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020219"/>
      </p:ext>
    </p:extLst>
  </p:cSld>
  <p:clrMapOvr>
    <a:masterClrMapping/>
  </p:clrMapOvr>
  <p:transition spd="med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3">
            <a:extLst>
              <a:ext uri="{FF2B5EF4-FFF2-40B4-BE49-F238E27FC236}">
                <a16:creationId xmlns="" xmlns:a16="http://schemas.microsoft.com/office/drawing/2014/main" id="{CD3FD52E-0B33-4E2A-98F7-9FE1DDD60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CH" altLang="de-DE" sz="2800" b="1" dirty="0">
                <a:latin typeface="Arial" panose="020B0604020202020204" pitchFamily="34" charset="0"/>
                <a:cs typeface="Arial" panose="020B0604020202020204" pitchFamily="34" charset="0"/>
              </a:rPr>
              <a:t>Proposition </a:t>
            </a:r>
            <a:r>
              <a:rPr lang="de-CH" altLang="de-DE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d’installation</a:t>
            </a:r>
            <a:endParaRPr lang="de-CH" altLang="de-DE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F0A99D6D-6DAC-48A3-B83A-C9B8A30589D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250825" y="5248030"/>
            <a:ext cx="2592388" cy="304271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6628" name="Picture 2">
            <a:extLst>
              <a:ext uri="{FF2B5EF4-FFF2-40B4-BE49-F238E27FC236}">
                <a16:creationId xmlns="" xmlns:a16="http://schemas.microsoft.com/office/drawing/2014/main" id="{F35DC555-DCE2-4944-80FA-225457C5E40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19314" y="1177397"/>
            <a:ext cx="5280025" cy="198040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Gerade Verbindung mit Pfeil 7">
            <a:extLst>
              <a:ext uri="{FF2B5EF4-FFF2-40B4-BE49-F238E27FC236}">
                <a16:creationId xmlns="" xmlns:a16="http://schemas.microsoft.com/office/drawing/2014/main" id="{A329A7E8-3D8F-4E0B-82B8-DDC7A53F8CF0}"/>
              </a:ext>
            </a:extLst>
          </p:cNvPr>
          <p:cNvCxnSpPr/>
          <p:nvPr/>
        </p:nvCxnSpPr>
        <p:spPr>
          <a:xfrm flipV="1">
            <a:off x="2771775" y="2436813"/>
            <a:ext cx="1212850" cy="10808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="" xmlns:a16="http://schemas.microsoft.com/office/drawing/2014/main" id="{F8994F2A-F34A-48C2-82DC-4FC357EE7446}"/>
              </a:ext>
            </a:extLst>
          </p:cNvPr>
          <p:cNvCxnSpPr/>
          <p:nvPr/>
        </p:nvCxnSpPr>
        <p:spPr>
          <a:xfrm flipH="1" flipV="1">
            <a:off x="3378220" y="1957918"/>
            <a:ext cx="1338263" cy="13401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="" xmlns:a16="http://schemas.microsoft.com/office/drawing/2014/main" id="{0B587CFE-73FC-4348-ABE5-A95C49E96544}"/>
              </a:ext>
            </a:extLst>
          </p:cNvPr>
          <p:cNvCxnSpPr/>
          <p:nvPr/>
        </p:nvCxnSpPr>
        <p:spPr>
          <a:xfrm flipV="1">
            <a:off x="4716463" y="1957918"/>
            <a:ext cx="792162" cy="13401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="" xmlns:a16="http://schemas.microsoft.com/office/drawing/2014/main" id="{7A2803EF-2055-41B0-9C03-9146173D74D3}"/>
              </a:ext>
            </a:extLst>
          </p:cNvPr>
          <p:cNvCxnSpPr/>
          <p:nvPr/>
        </p:nvCxnSpPr>
        <p:spPr>
          <a:xfrm flipH="1" flipV="1">
            <a:off x="5111776" y="2317769"/>
            <a:ext cx="1476375" cy="132027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6633" name="Picture 2">
            <a:extLst>
              <a:ext uri="{FF2B5EF4-FFF2-40B4-BE49-F238E27FC236}">
                <a16:creationId xmlns="" xmlns:a16="http://schemas.microsoft.com/office/drawing/2014/main" id="{FCA1C514-3194-4DD0-B8C0-B98233B8A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3397253"/>
            <a:ext cx="230505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3">
            <a:extLst>
              <a:ext uri="{FF2B5EF4-FFF2-40B4-BE49-F238E27FC236}">
                <a16:creationId xmlns="" xmlns:a16="http://schemas.microsoft.com/office/drawing/2014/main" id="{B6C1A2B9-8439-4761-A104-175646173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9" y="3350949"/>
            <a:ext cx="1793875" cy="189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4">
            <a:extLst>
              <a:ext uri="{FF2B5EF4-FFF2-40B4-BE49-F238E27FC236}">
                <a16:creationId xmlns="" xmlns:a16="http://schemas.microsoft.com/office/drawing/2014/main" id="{340C094B-8E34-44B0-9B2D-E63E3483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413" y="3727979"/>
            <a:ext cx="1973262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566100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6">
            <a:extLst>
              <a:ext uri="{FF2B5EF4-FFF2-40B4-BE49-F238E27FC236}">
                <a16:creationId xmlns="" xmlns:a16="http://schemas.microsoft.com/office/drawing/2014/main" id="{C61935F4-0F1A-4667-BA4B-C02F33100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de-CH" altLang="de-DE" b="1">
                <a:latin typeface="Arial" panose="020B0604020202020204" pitchFamily="34" charset="0"/>
                <a:cs typeface="Arial" panose="020B0604020202020204" pitchFamily="34" charset="0"/>
              </a:rPr>
              <a:t>Merci</a:t>
            </a:r>
          </a:p>
        </p:txBody>
      </p:sp>
      <p:sp>
        <p:nvSpPr>
          <p:cNvPr id="27651" name="Inhaltsplatzhalter 7">
            <a:extLst>
              <a:ext uri="{FF2B5EF4-FFF2-40B4-BE49-F238E27FC236}">
                <a16:creationId xmlns="" xmlns:a16="http://schemas.microsoft.com/office/drawing/2014/main" id="{6CCDD2BA-3E1B-40D9-9B98-8CE955B00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3500"/>
            <a:ext cx="8578850" cy="3771636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de-CH" altLang="de-DE" dirty="0">
                <a:latin typeface="Arial" panose="020B0604020202020204" pitchFamily="34" charset="0"/>
                <a:cs typeface="Arial" panose="020B0604020202020204" pitchFamily="34" charset="0"/>
              </a:rPr>
              <a:t>Merci de </a:t>
            </a:r>
            <a:r>
              <a:rPr lang="de-CH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votre</a:t>
            </a:r>
            <a:r>
              <a:rPr lang="de-CH" alt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de-CH" altLang="de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de-CH" alt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de-CH" alt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de-CH" altLang="de-DE" dirty="0">
                <a:latin typeface="Arial" panose="020B0604020202020204" pitchFamily="34" charset="0"/>
                <a:cs typeface="Arial" panose="020B0604020202020204" pitchFamily="34" charset="0"/>
              </a:rPr>
              <a:t>Nous </a:t>
            </a:r>
            <a:r>
              <a:rPr lang="de-CH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sommes</a:t>
            </a:r>
            <a:r>
              <a:rPr lang="de-CH" altLang="de-DE" dirty="0">
                <a:latin typeface="Arial" panose="020B0604020202020204" pitchFamily="34" charset="0"/>
                <a:cs typeface="Arial" panose="020B0604020202020204" pitchFamily="34" charset="0"/>
              </a:rPr>
              <a:t> à </a:t>
            </a:r>
            <a:r>
              <a:rPr lang="de-CH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disposition</a:t>
            </a:r>
            <a:r>
              <a:rPr lang="de-CH" alt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de-CH" altLang="de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pour</a:t>
            </a:r>
            <a:r>
              <a:rPr lang="de-CH" alt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toute</a:t>
            </a:r>
            <a:r>
              <a:rPr lang="de-CH" altLang="de-D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altLang="de-DE" dirty="0" err="1">
                <a:latin typeface="Arial" panose="020B0604020202020204" pitchFamily="34" charset="0"/>
                <a:cs typeface="Arial" panose="020B0604020202020204" pitchFamily="34" charset="0"/>
              </a:rPr>
              <a:t>question</a:t>
            </a:r>
            <a:r>
              <a:rPr lang="de-CH" altLang="de-DE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C21B5279-6121-4E19-BDB5-70EA2626E79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250825" y="5257290"/>
            <a:ext cx="2376488" cy="304271"/>
          </a:xfrm>
        </p:spPr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82743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194C8DF-FE05-4D0B-81A2-6F6361EF6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774825"/>
            <a:ext cx="7772400" cy="1225550"/>
          </a:xfrm>
        </p:spPr>
        <p:txBody>
          <a:bodyPr rtlCol="0">
            <a:normAutofit/>
          </a:bodyPr>
          <a:lstStyle/>
          <a:p>
            <a:pPr defTabSz="761909" eaLnBrk="1" fontAlgn="auto" hangingPunct="1">
              <a:spcAft>
                <a:spcPts val="0"/>
              </a:spcAft>
              <a:defRPr/>
            </a:pPr>
            <a:r>
              <a:rPr lang="de-CH" sz="3700" dirty="0" err="1"/>
              <a:t>Vannes</a:t>
            </a:r>
            <a:r>
              <a:rPr lang="de-CH" sz="3700" dirty="0"/>
              <a:t> </a:t>
            </a:r>
            <a:r>
              <a:rPr lang="de-CH" sz="3700" dirty="0" err="1"/>
              <a:t>annulaires</a:t>
            </a:r>
            <a:endParaRPr lang="de-CH" sz="37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xmlns="" id="{13A8688A-4C48-4984-B4AC-9308A718B6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 lnSpcReduction="10000"/>
          </a:bodyPr>
          <a:lstStyle/>
          <a:p>
            <a:pPr defTabSz="761909" eaLnBrk="1" fontAlgn="auto" hangingPunct="1">
              <a:spcAft>
                <a:spcPts val="0"/>
              </a:spcAft>
              <a:defRPr/>
            </a:pPr>
            <a:r>
              <a:rPr lang="de-CH" sz="2700" dirty="0"/>
              <a:t>Marco Decurtins</a:t>
            </a:r>
          </a:p>
          <a:p>
            <a:pPr defTabSz="761909" eaLnBrk="1" fontAlgn="auto" hangingPunct="1">
              <a:spcAft>
                <a:spcPts val="0"/>
              </a:spcAft>
              <a:defRPr/>
            </a:pPr>
            <a:r>
              <a:rPr lang="de-CH" sz="2700" dirty="0"/>
              <a:t>Wild Armaturen AG</a:t>
            </a:r>
          </a:p>
          <a:p>
            <a:pPr defTabSz="761909" eaLnBrk="1" fontAlgn="auto" hangingPunct="1">
              <a:spcAft>
                <a:spcPts val="0"/>
              </a:spcAft>
              <a:defRPr/>
            </a:pPr>
            <a:r>
              <a:rPr lang="de-CH" sz="2700" dirty="0"/>
              <a:t>8645 Jona-Rapperswil</a:t>
            </a:r>
          </a:p>
        </p:txBody>
      </p:sp>
      <p:sp>
        <p:nvSpPr>
          <p:cNvPr id="14340" name="Foliennummernplatzhalter 3">
            <a:extLst>
              <a:ext uri="{FF2B5EF4-FFF2-40B4-BE49-F238E27FC236}">
                <a16:creationId xmlns:a16="http://schemas.microsoft.com/office/drawing/2014/main" xmlns="" id="{988DA876-58CC-4E43-9903-FDBB8D94629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1124C6E-FCAC-46A0-97DE-9E7953F4041C}" type="slidenum">
              <a:rPr lang="de-CH" altLang="de-DE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65</a:t>
            </a:fld>
            <a:endParaRPr lang="de-CH" altLang="de-DE" sz="1000">
              <a:solidFill>
                <a:srgbClr val="898989"/>
              </a:solidFill>
            </a:endParaRPr>
          </a:p>
        </p:txBody>
      </p:sp>
      <p:sp>
        <p:nvSpPr>
          <p:cNvPr id="14341" name="Datumsplatzhalter 4">
            <a:extLst>
              <a:ext uri="{FF2B5EF4-FFF2-40B4-BE49-F238E27FC236}">
                <a16:creationId xmlns:a16="http://schemas.microsoft.com/office/drawing/2014/main" xmlns="" id="{E7C15624-F6A1-4DFD-9E70-9CA5A50AEA0A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>
                <a:solidFill>
                  <a:srgbClr val="898989"/>
                </a:solidFill>
                <a:cs typeface="Arial" panose="020B0604020202020204" pitchFamily="34" charset="0"/>
              </a:rPr>
              <a:t>Formation continue ASF 2018</a:t>
            </a:r>
            <a:endParaRPr lang="de-CH" altLang="de-DE" sz="10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14342" name="Fußzeilenplatzhalter 5">
            <a:extLst>
              <a:ext uri="{FF2B5EF4-FFF2-40B4-BE49-F238E27FC236}">
                <a16:creationId xmlns:a16="http://schemas.microsoft.com/office/drawing/2014/main" xmlns="" id="{45A24864-B605-4B0B-944C-D23EF9A7D6A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Vanne</a:t>
            </a:r>
            <a:r>
              <a:rPr lang="de-CH" altLang="de-DE" sz="1000" dirty="0">
                <a:solidFill>
                  <a:srgbClr val="898989"/>
                </a:solidFill>
                <a:cs typeface="Arial" panose="020B0604020202020204" pitchFamily="34" charset="0"/>
              </a:rPr>
              <a:t> </a:t>
            </a: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annulaire</a:t>
            </a:r>
            <a:endParaRPr lang="de-CH" altLang="de-DE" sz="100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pic>
        <p:nvPicPr>
          <p:cNvPr id="14343" name="Grafik 7">
            <a:extLst>
              <a:ext uri="{FF2B5EF4-FFF2-40B4-BE49-F238E27FC236}">
                <a16:creationId xmlns:a16="http://schemas.microsoft.com/office/drawing/2014/main" xmlns="" id="{77231AAA-25EF-46AA-970D-0836D3CCB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87"/>
          <a:stretch>
            <a:fillRect/>
          </a:stretch>
        </p:blipFill>
        <p:spPr bwMode="auto">
          <a:xfrm>
            <a:off x="323853" y="209553"/>
            <a:ext cx="7334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F2CD6586-8010-4891-BB1A-3A27E8B05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52500"/>
          </a:xfrm>
        </p:spPr>
        <p:txBody>
          <a:bodyPr rtlCol="0">
            <a:normAutofit/>
          </a:bodyPr>
          <a:lstStyle/>
          <a:p>
            <a:pPr defTabSz="761909" eaLnBrk="1" fontAlgn="auto" hangingPunct="1">
              <a:spcAft>
                <a:spcPts val="0"/>
              </a:spcAft>
              <a:defRPr/>
            </a:pPr>
            <a:r>
              <a:rPr lang="de-CH" sz="3700" dirty="0"/>
              <a:t>De </a:t>
            </a:r>
            <a:r>
              <a:rPr lang="de-CH" sz="3700" dirty="0" err="1"/>
              <a:t>quoi</a:t>
            </a:r>
            <a:r>
              <a:rPr lang="de-CH" sz="3700" dirty="0"/>
              <a:t> </a:t>
            </a:r>
            <a:r>
              <a:rPr lang="de-CH" sz="3700" dirty="0" err="1"/>
              <a:t>s’agit-il</a:t>
            </a:r>
            <a:r>
              <a:rPr lang="de-CH" sz="3700" dirty="0"/>
              <a:t>?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BA1263D9-81DC-4878-926D-0BC7F8CC1A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285716" indent="-285716" defTabSz="761909" eaLnBrk="1" fontAlgn="auto" hangingPunct="1">
              <a:spcAft>
                <a:spcPts val="0"/>
              </a:spcAft>
              <a:defRPr/>
            </a:pPr>
            <a:r>
              <a:rPr lang="de-CH" sz="2700" dirty="0" err="1"/>
              <a:t>Applications</a:t>
            </a:r>
            <a:endParaRPr lang="de-CH" sz="2700" dirty="0"/>
          </a:p>
          <a:p>
            <a:pPr marL="285716" indent="-285716" defTabSz="761909" eaLnBrk="1" fontAlgn="auto" hangingPunct="1">
              <a:spcAft>
                <a:spcPts val="0"/>
              </a:spcAft>
              <a:defRPr/>
            </a:pPr>
            <a:r>
              <a:rPr lang="de-CH" sz="2700" dirty="0" err="1"/>
              <a:t>Fonctions</a:t>
            </a:r>
            <a:r>
              <a:rPr lang="de-CH" sz="2700" dirty="0"/>
              <a:t> de la </a:t>
            </a:r>
            <a:r>
              <a:rPr lang="de-CH" sz="2700" dirty="0" err="1"/>
              <a:t>vanne</a:t>
            </a:r>
            <a:r>
              <a:rPr lang="de-CH" sz="2700" dirty="0"/>
              <a:t> </a:t>
            </a:r>
            <a:r>
              <a:rPr lang="de-CH" sz="2700" dirty="0" err="1"/>
              <a:t>annulaire</a:t>
            </a:r>
            <a:endParaRPr lang="de-CH" sz="2700" dirty="0"/>
          </a:p>
          <a:p>
            <a:pPr marL="285716" indent="-285716" defTabSz="761909" eaLnBrk="1" fontAlgn="auto" hangingPunct="1">
              <a:spcAft>
                <a:spcPts val="0"/>
              </a:spcAft>
              <a:defRPr/>
            </a:pPr>
            <a:r>
              <a:rPr lang="de-CH" sz="2700" dirty="0" err="1"/>
              <a:t>Cavitation</a:t>
            </a:r>
            <a:endParaRPr lang="de-CH" sz="2700" dirty="0"/>
          </a:p>
          <a:p>
            <a:pPr marL="285716" indent="-285716" defTabSz="761909" eaLnBrk="1" fontAlgn="auto" hangingPunct="1">
              <a:spcAft>
                <a:spcPts val="0"/>
              </a:spcAft>
              <a:defRPr/>
            </a:pPr>
            <a:r>
              <a:rPr lang="de-CH" sz="2700" dirty="0" err="1"/>
              <a:t>Exemples</a:t>
            </a:r>
            <a:r>
              <a:rPr lang="de-CH" sz="2700" dirty="0"/>
              <a:t> de </a:t>
            </a:r>
            <a:r>
              <a:rPr lang="de-CH" sz="2700" dirty="0" err="1"/>
              <a:t>configuration</a:t>
            </a:r>
            <a:endParaRPr lang="de-CH" sz="2700" dirty="0"/>
          </a:p>
          <a:p>
            <a:pPr marL="285716" indent="-285716" defTabSz="761909" eaLnBrk="1" fontAlgn="auto" hangingPunct="1">
              <a:spcAft>
                <a:spcPts val="0"/>
              </a:spcAft>
              <a:defRPr/>
            </a:pPr>
            <a:r>
              <a:rPr lang="de-CH" sz="2700" dirty="0" err="1"/>
              <a:t>Paramètres</a:t>
            </a:r>
            <a:r>
              <a:rPr lang="de-CH" sz="2700" dirty="0"/>
              <a:t> de </a:t>
            </a:r>
            <a:r>
              <a:rPr lang="de-CH" sz="2700" dirty="0" err="1"/>
              <a:t>dimensionnement</a:t>
            </a:r>
            <a:endParaRPr lang="de-CH" sz="2700" dirty="0"/>
          </a:p>
        </p:txBody>
      </p:sp>
      <p:sp>
        <p:nvSpPr>
          <p:cNvPr id="15364" name="Datumsplatzhalter 3">
            <a:extLst>
              <a:ext uri="{FF2B5EF4-FFF2-40B4-BE49-F238E27FC236}">
                <a16:creationId xmlns:a16="http://schemas.microsoft.com/office/drawing/2014/main" xmlns="" id="{D7CFB29D-8A07-4AA7-AAB1-0C5B30C63F88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68313" y="525780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>
                <a:solidFill>
                  <a:srgbClr val="898989"/>
                </a:solidFill>
                <a:cs typeface="Arial" panose="020B0604020202020204" pitchFamily="34" charset="0"/>
              </a:rPr>
              <a:t>Formation continue ASF 2018</a:t>
            </a:r>
            <a:endParaRPr lang="de-CH" altLang="de-DE" sz="10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15365" name="Foliennummernplatzhalter 4">
            <a:extLst>
              <a:ext uri="{FF2B5EF4-FFF2-40B4-BE49-F238E27FC236}">
                <a16:creationId xmlns:a16="http://schemas.microsoft.com/office/drawing/2014/main" xmlns="" id="{2AFFFDF3-252A-44E3-8E42-7C923BC107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4A56EA9-27AA-4405-A1CA-CABA9D3C0BAB}" type="slidenum">
              <a:rPr lang="de-CH" altLang="de-DE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66</a:t>
            </a:fld>
            <a:endParaRPr lang="de-CH" altLang="de-DE" sz="1000">
              <a:solidFill>
                <a:srgbClr val="898989"/>
              </a:solidFill>
            </a:endParaRPr>
          </a:p>
        </p:txBody>
      </p:sp>
      <p:pic>
        <p:nvPicPr>
          <p:cNvPr id="15366" name="Picture 7">
            <a:extLst>
              <a:ext uri="{FF2B5EF4-FFF2-40B4-BE49-F238E27FC236}">
                <a16:creationId xmlns:a16="http://schemas.microsoft.com/office/drawing/2014/main" xmlns="" id="{6A8476A5-ED15-4461-B950-2DB591E8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878138"/>
            <a:ext cx="3302000" cy="221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7" name="Fußzeilenplatzhalter 6">
            <a:extLst>
              <a:ext uri="{FF2B5EF4-FFF2-40B4-BE49-F238E27FC236}">
                <a16:creationId xmlns:a16="http://schemas.microsoft.com/office/drawing/2014/main" xmlns="" id="{0AA0908D-F3C8-42D9-9999-596F4F3C6E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Vanne</a:t>
            </a:r>
            <a:r>
              <a:rPr lang="de-CH" altLang="de-DE" sz="1000" dirty="0">
                <a:solidFill>
                  <a:srgbClr val="898989"/>
                </a:solidFill>
                <a:cs typeface="Arial" panose="020B0604020202020204" pitchFamily="34" charset="0"/>
              </a:rPr>
              <a:t> </a:t>
            </a: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annulaire</a:t>
            </a:r>
            <a:endParaRPr lang="de-CH" altLang="de-DE" sz="100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27838703-0902-45A7-9AD2-192EDDFBF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761909" fontAlgn="auto">
              <a:spcAft>
                <a:spcPts val="0"/>
              </a:spcAft>
              <a:defRPr/>
            </a:pPr>
            <a:r>
              <a:rPr lang="de-CH" sz="3700" dirty="0" err="1"/>
              <a:t>Applications</a:t>
            </a:r>
            <a:endParaRPr lang="de-CH" sz="3700" dirty="0"/>
          </a:p>
        </p:txBody>
      </p:sp>
      <p:sp>
        <p:nvSpPr>
          <p:cNvPr id="16387" name="Inhaltsplatzhalter 2">
            <a:extLst>
              <a:ext uri="{FF2B5EF4-FFF2-40B4-BE49-F238E27FC236}">
                <a16:creationId xmlns:a16="http://schemas.microsoft.com/office/drawing/2014/main" xmlns="" id="{29E2CBD2-1B65-4C9C-B21B-E75ED603C8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de-CH" altLang="fr-FR" sz="2400" dirty="0"/>
              <a:t>Solution </a:t>
            </a:r>
            <a:r>
              <a:rPr lang="de-CH" altLang="fr-FR" sz="2400" dirty="0" err="1"/>
              <a:t>idéale</a:t>
            </a:r>
            <a:r>
              <a:rPr lang="de-CH" altLang="fr-FR" sz="2400" dirty="0"/>
              <a:t> </a:t>
            </a:r>
            <a:r>
              <a:rPr lang="de-CH" altLang="fr-FR" sz="2400" dirty="0" err="1"/>
              <a:t>pour</a:t>
            </a:r>
            <a:r>
              <a:rPr lang="de-CH" altLang="fr-FR" sz="2400" dirty="0"/>
              <a:t>:</a:t>
            </a:r>
            <a:br>
              <a:rPr lang="de-CH" altLang="fr-FR" sz="2400" dirty="0"/>
            </a:br>
            <a:r>
              <a:rPr lang="de-CH" altLang="fr-FR" sz="2400" dirty="0"/>
              <a:t>- </a:t>
            </a:r>
            <a:r>
              <a:rPr lang="de-CH" altLang="fr-FR" sz="2400" b="1" dirty="0" err="1"/>
              <a:t>l’isolement</a:t>
            </a:r>
            <a:r>
              <a:rPr lang="de-CH" altLang="fr-FR" sz="2400" b="1" dirty="0"/>
              <a:t> </a:t>
            </a:r>
            <a:r>
              <a:rPr lang="de-CH" altLang="fr-FR" sz="2400" dirty="0" err="1"/>
              <a:t>d’une</a:t>
            </a:r>
            <a:r>
              <a:rPr lang="de-CH" altLang="fr-FR" sz="2400" dirty="0"/>
              <a:t> </a:t>
            </a:r>
            <a:r>
              <a:rPr lang="de-CH" altLang="fr-FR" sz="2400" dirty="0" err="1"/>
              <a:t>conduite</a:t>
            </a:r>
            <a:r>
              <a:rPr lang="de-CH" altLang="fr-FR" sz="2400" dirty="0"/>
              <a:t/>
            </a:r>
            <a:br>
              <a:rPr lang="de-CH" altLang="fr-FR" sz="2400" dirty="0"/>
            </a:br>
            <a:r>
              <a:rPr lang="de-CH" altLang="fr-FR" sz="2400" dirty="0"/>
              <a:t>- </a:t>
            </a:r>
            <a:r>
              <a:rPr lang="de-CH" altLang="fr-FR" sz="2400" b="1" dirty="0"/>
              <a:t>la </a:t>
            </a:r>
            <a:r>
              <a:rPr lang="de-CH" altLang="fr-FR" sz="2400" b="1" dirty="0" err="1"/>
              <a:t>régulation</a:t>
            </a:r>
            <a:r>
              <a:rPr lang="de-CH" altLang="fr-FR" sz="2400" b="1" dirty="0"/>
              <a:t> </a:t>
            </a:r>
            <a:r>
              <a:rPr lang="de-CH" altLang="fr-FR" sz="2400" dirty="0"/>
              <a:t>du </a:t>
            </a:r>
            <a:r>
              <a:rPr lang="de-CH" altLang="fr-FR" sz="2400" dirty="0" err="1"/>
              <a:t>débit</a:t>
            </a:r>
            <a:r>
              <a:rPr lang="de-CH" altLang="fr-FR" sz="2400" dirty="0"/>
              <a:t>, de la </a:t>
            </a:r>
            <a:r>
              <a:rPr lang="de-CH" altLang="fr-FR" sz="2400" dirty="0" err="1"/>
              <a:t>pression</a:t>
            </a:r>
            <a:r>
              <a:rPr lang="de-CH" altLang="fr-FR" sz="2400" dirty="0"/>
              <a:t> </a:t>
            </a:r>
            <a:br>
              <a:rPr lang="de-CH" altLang="fr-FR" sz="2400" dirty="0"/>
            </a:br>
            <a:r>
              <a:rPr lang="de-CH" altLang="fr-FR" sz="2400" dirty="0"/>
              <a:t>  et du </a:t>
            </a:r>
            <a:r>
              <a:rPr lang="de-CH" altLang="fr-FR" sz="2400" dirty="0" err="1"/>
              <a:t>niveau</a:t>
            </a:r>
            <a:r>
              <a:rPr lang="de-CH" altLang="fr-FR" sz="2400" dirty="0"/>
              <a:t> de </a:t>
            </a:r>
            <a:r>
              <a:rPr lang="de-CH" altLang="fr-FR" sz="2400" dirty="0" err="1"/>
              <a:t>remplissage</a:t>
            </a:r>
            <a:r>
              <a:rPr lang="de-CH" altLang="fr-FR" sz="2400" dirty="0"/>
              <a:t/>
            </a:r>
            <a:br>
              <a:rPr lang="de-CH" altLang="fr-FR" sz="2400" dirty="0"/>
            </a:br>
            <a:r>
              <a:rPr lang="de-CH" altLang="fr-FR" sz="2400" dirty="0"/>
              <a:t>- la </a:t>
            </a:r>
            <a:r>
              <a:rPr lang="de-CH" altLang="fr-FR" sz="2400" dirty="0" err="1"/>
              <a:t>mise</a:t>
            </a:r>
            <a:r>
              <a:rPr lang="de-CH" altLang="fr-FR" sz="2400" dirty="0"/>
              <a:t> </a:t>
            </a:r>
            <a:r>
              <a:rPr lang="de-CH" altLang="fr-FR" sz="2400" b="1" dirty="0"/>
              <a:t>en </a:t>
            </a:r>
            <a:r>
              <a:rPr lang="de-CH" altLang="fr-FR" sz="2400" b="1" dirty="0" err="1"/>
              <a:t>fonction</a:t>
            </a:r>
            <a:r>
              <a:rPr lang="de-CH" altLang="fr-FR" sz="2400" b="1" dirty="0"/>
              <a:t>/</a:t>
            </a:r>
            <a:r>
              <a:rPr lang="de-CH" altLang="fr-FR" sz="2400" b="1" dirty="0" err="1"/>
              <a:t>hors</a:t>
            </a:r>
            <a:r>
              <a:rPr lang="de-CH" altLang="fr-FR" sz="2400" b="1" dirty="0"/>
              <a:t> </a:t>
            </a:r>
            <a:r>
              <a:rPr lang="de-CH" altLang="fr-FR" sz="2400" b="1" dirty="0" err="1"/>
              <a:t>fonction</a:t>
            </a:r>
            <a:r>
              <a:rPr lang="de-CH" altLang="fr-FR" sz="2400" dirty="0"/>
              <a:t> </a:t>
            </a:r>
            <a:br>
              <a:rPr lang="de-CH" altLang="fr-FR" sz="2400" dirty="0"/>
            </a:br>
            <a:r>
              <a:rPr lang="de-CH" altLang="fr-FR" sz="2400" dirty="0"/>
              <a:t>  </a:t>
            </a:r>
            <a:r>
              <a:rPr lang="de-CH" altLang="fr-FR" sz="2400" dirty="0" err="1"/>
              <a:t>d’une</a:t>
            </a:r>
            <a:r>
              <a:rPr lang="de-CH" altLang="fr-FR" sz="2400" dirty="0"/>
              <a:t> </a:t>
            </a:r>
            <a:r>
              <a:rPr lang="de-CH" altLang="fr-FR" sz="2400" dirty="0" err="1"/>
              <a:t>conduite</a:t>
            </a:r>
            <a:r>
              <a:rPr lang="de-CH" altLang="fr-FR" sz="2400" dirty="0"/>
              <a:t> en </a:t>
            </a:r>
            <a:r>
              <a:rPr lang="de-CH" altLang="fr-FR" sz="2400" dirty="0" err="1"/>
              <a:t>aval</a:t>
            </a:r>
            <a:r>
              <a:rPr lang="de-CH" altLang="fr-FR" sz="2400" dirty="0"/>
              <a:t> des </a:t>
            </a:r>
            <a:r>
              <a:rPr lang="de-CH" altLang="fr-FR" sz="2400" dirty="0" err="1"/>
              <a:t>pompes</a:t>
            </a:r>
            <a:r>
              <a:rPr lang="de-CH" altLang="fr-FR" sz="2400" dirty="0"/>
              <a:t/>
            </a:r>
            <a:br>
              <a:rPr lang="de-CH" altLang="fr-FR" sz="2400" dirty="0"/>
            </a:br>
            <a:r>
              <a:rPr lang="de-CH" altLang="fr-FR" sz="2400" dirty="0"/>
              <a:t>- la </a:t>
            </a:r>
            <a:r>
              <a:rPr lang="de-CH" altLang="fr-FR" sz="2400" dirty="0" err="1"/>
              <a:t>mise</a:t>
            </a:r>
            <a:r>
              <a:rPr lang="de-CH" altLang="fr-FR" sz="2400" dirty="0"/>
              <a:t> </a:t>
            </a:r>
            <a:r>
              <a:rPr lang="de-CH" altLang="fr-FR" sz="2400" b="1" dirty="0"/>
              <a:t>en </a:t>
            </a:r>
            <a:r>
              <a:rPr lang="de-CH" altLang="fr-FR" sz="2400" b="1" dirty="0" err="1"/>
              <a:t>fonction</a:t>
            </a:r>
            <a:r>
              <a:rPr lang="de-CH" altLang="fr-FR" sz="2400" b="1" dirty="0"/>
              <a:t>/</a:t>
            </a:r>
            <a:r>
              <a:rPr lang="de-CH" altLang="fr-FR" sz="2400" b="1" dirty="0" err="1"/>
              <a:t>hors</a:t>
            </a:r>
            <a:r>
              <a:rPr lang="de-CH" altLang="fr-FR" sz="2400" b="1" dirty="0"/>
              <a:t> </a:t>
            </a:r>
            <a:r>
              <a:rPr lang="de-CH" altLang="fr-FR" sz="2400" b="1" dirty="0" err="1"/>
              <a:t>fonction</a:t>
            </a:r>
            <a:r>
              <a:rPr lang="de-CH" altLang="fr-FR" sz="2400" dirty="0"/>
              <a:t> </a:t>
            </a:r>
            <a:br>
              <a:rPr lang="de-CH" altLang="fr-FR" sz="2400" dirty="0"/>
            </a:br>
            <a:r>
              <a:rPr lang="de-CH" altLang="fr-FR" sz="2400" dirty="0"/>
              <a:t>  </a:t>
            </a:r>
            <a:r>
              <a:rPr lang="de-CH" altLang="fr-FR" sz="2400" dirty="0" err="1"/>
              <a:t>d’une</a:t>
            </a:r>
            <a:r>
              <a:rPr lang="de-CH" altLang="fr-FR" sz="2400" dirty="0"/>
              <a:t> </a:t>
            </a:r>
            <a:r>
              <a:rPr lang="de-CH" altLang="fr-FR" sz="2400" dirty="0" err="1"/>
              <a:t>conduite</a:t>
            </a:r>
            <a:r>
              <a:rPr lang="de-CH" altLang="fr-FR" sz="2400" dirty="0"/>
              <a:t> en </a:t>
            </a:r>
            <a:r>
              <a:rPr lang="de-CH" altLang="fr-FR" sz="2400" dirty="0" err="1"/>
              <a:t>aval</a:t>
            </a:r>
            <a:r>
              <a:rPr lang="de-CH" altLang="fr-FR" sz="2400" dirty="0"/>
              <a:t> des </a:t>
            </a:r>
            <a:r>
              <a:rPr lang="de-CH" altLang="fr-FR" sz="2400" dirty="0" err="1"/>
              <a:t>turbines</a:t>
            </a:r>
            <a:r>
              <a:rPr lang="de-CH" altLang="fr-FR" sz="2400" dirty="0"/>
              <a:t/>
            </a:r>
            <a:br>
              <a:rPr lang="de-CH" altLang="fr-FR" sz="2400" dirty="0"/>
            </a:br>
            <a:r>
              <a:rPr lang="de-CH" altLang="fr-FR" sz="2400" dirty="0"/>
              <a:t>- la </a:t>
            </a:r>
            <a:r>
              <a:rPr lang="de-CH" altLang="fr-FR" sz="2400" b="1" dirty="0" err="1"/>
              <a:t>décharge</a:t>
            </a:r>
            <a:r>
              <a:rPr lang="de-CH" altLang="fr-FR" sz="2400" dirty="0"/>
              <a:t> des </a:t>
            </a:r>
            <a:r>
              <a:rPr lang="de-CH" altLang="fr-FR" sz="2400" dirty="0" err="1"/>
              <a:t>réservoirs</a:t>
            </a:r>
            <a:r>
              <a:rPr lang="de-CH" altLang="fr-FR" sz="2400" dirty="0"/>
              <a:t> via la </a:t>
            </a:r>
            <a:r>
              <a:rPr lang="de-CH" altLang="fr-FR" sz="2400" dirty="0" err="1"/>
              <a:t>vidange</a:t>
            </a:r>
            <a:r>
              <a:rPr lang="de-CH" altLang="fr-FR" sz="2400" dirty="0"/>
              <a:t> de </a:t>
            </a:r>
            <a:r>
              <a:rPr lang="de-CH" altLang="fr-FR" sz="2400" dirty="0" err="1"/>
              <a:t>fond</a:t>
            </a:r>
            <a:r>
              <a:rPr lang="de-CH" altLang="fr-FR" sz="2400" dirty="0"/>
              <a:t/>
            </a:r>
            <a:br>
              <a:rPr lang="de-CH" altLang="fr-FR" sz="2400" dirty="0"/>
            </a:br>
            <a:endParaRPr lang="de-CH" altLang="fr-FR" sz="2400" dirty="0"/>
          </a:p>
          <a:p>
            <a:pPr marL="379382" lvl="1" indent="0">
              <a:buNone/>
            </a:pPr>
            <a:endParaRPr lang="de-CH" altLang="fr-FR" sz="2400" dirty="0"/>
          </a:p>
          <a:p>
            <a:pPr marL="379382" lvl="1" indent="0">
              <a:buNone/>
            </a:pPr>
            <a:endParaRPr lang="de-CH" altLang="fr-FR" sz="2400" dirty="0"/>
          </a:p>
        </p:txBody>
      </p:sp>
      <p:sp>
        <p:nvSpPr>
          <p:cNvPr id="16388" name="Datumsplatzhalter 3">
            <a:extLst>
              <a:ext uri="{FF2B5EF4-FFF2-40B4-BE49-F238E27FC236}">
                <a16:creationId xmlns:a16="http://schemas.microsoft.com/office/drawing/2014/main" xmlns="" id="{D824EC6D-1DD9-4376-B8A4-AAF913459D3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68313" y="525780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760352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890" indent="-285727" algn="ctr" defTabSz="760352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2908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072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236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399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562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8726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5888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pPr algn="l"/>
            <a:r>
              <a:rPr lang="de-DE" altLang="fr-FR" sz="1000" b="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Formation </a:t>
            </a:r>
            <a:r>
              <a:rPr lang="de-DE" altLang="fr-FR" sz="1000" b="0" dirty="0" err="1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continue</a:t>
            </a:r>
            <a:r>
              <a:rPr lang="de-DE" altLang="fr-FR" sz="1000" b="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ASF 2018</a:t>
            </a:r>
            <a:endParaRPr lang="de-CH" altLang="fr-FR" sz="1000" b="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389" name="Foliennummernplatzhalter 4">
            <a:extLst>
              <a:ext uri="{FF2B5EF4-FFF2-40B4-BE49-F238E27FC236}">
                <a16:creationId xmlns:a16="http://schemas.microsoft.com/office/drawing/2014/main" xmlns="" id="{569A6AB1-5704-4A9B-8FFC-B016AF765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760352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890" indent="-285727" algn="ctr" defTabSz="760352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2908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072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236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399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562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8726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5888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pPr algn="r"/>
            <a:fld id="{D6D7EE24-C385-4CE6-8131-A799B7B423A6}" type="slidenum">
              <a:rPr lang="de-CH" altLang="fr-FR" sz="1000" b="0">
                <a:solidFill>
                  <a:srgbClr val="898989"/>
                </a:solidFill>
                <a:latin typeface="Calibri" panose="020F0502020204030204" pitchFamily="34" charset="0"/>
              </a:rPr>
              <a:pPr algn="r"/>
              <a:t>67</a:t>
            </a:fld>
            <a:endParaRPr lang="de-CH" altLang="fr-FR" sz="1000" b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6390" name="Grafik 5">
            <a:extLst>
              <a:ext uri="{FF2B5EF4-FFF2-40B4-BE49-F238E27FC236}">
                <a16:creationId xmlns:a16="http://schemas.microsoft.com/office/drawing/2014/main" xmlns="" id="{2C8ECBC7-93E5-4392-8CD3-FFBAD653E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173288"/>
            <a:ext cx="3138488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Fußzeilenplatzhalter 6">
            <a:extLst>
              <a:ext uri="{FF2B5EF4-FFF2-40B4-BE49-F238E27FC236}">
                <a16:creationId xmlns:a16="http://schemas.microsoft.com/office/drawing/2014/main" xmlns="" id="{72C2E696-1492-4B16-8C67-E971EB4EBE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760352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890" indent="-285727" algn="ctr" defTabSz="760352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2908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072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236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399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562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8726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5888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r>
              <a:rPr lang="de-CH" altLang="fr-FR" sz="1000" b="0" dirty="0" err="1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Vanne</a:t>
            </a:r>
            <a:r>
              <a:rPr lang="de-CH" altLang="fr-FR" sz="1000" b="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CH" altLang="fr-FR" sz="1000" b="0" dirty="0" err="1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annulaire</a:t>
            </a:r>
            <a:endParaRPr lang="de-CH" altLang="fr-FR" sz="1000" b="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8170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Grafik 5">
            <a:extLst>
              <a:ext uri="{FF2B5EF4-FFF2-40B4-BE49-F238E27FC236}">
                <a16:creationId xmlns:a16="http://schemas.microsoft.com/office/drawing/2014/main" xmlns="" id="{B1082A85-A490-4348-9B23-392F10E04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57" y="1193800"/>
            <a:ext cx="2487613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Grafik 2">
            <a:hlinkClick r:id="rId3" action="ppaction://hlinkfile"/>
            <a:extLst>
              <a:ext uri="{FF2B5EF4-FFF2-40B4-BE49-F238E27FC236}">
                <a16:creationId xmlns:a16="http://schemas.microsoft.com/office/drawing/2014/main" xmlns="" id="{8DC33106-795C-4C4B-B4F9-C441FB936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311" y="2205038"/>
            <a:ext cx="3990975" cy="299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xmlns="" id="{64D8F66E-1B48-45BE-87D1-94D3D09B1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761909" fontAlgn="auto">
              <a:spcAft>
                <a:spcPts val="0"/>
              </a:spcAft>
              <a:defRPr/>
            </a:pPr>
            <a:r>
              <a:rPr lang="de-CH" sz="3700" dirty="0" err="1"/>
              <a:t>Fonctionnement</a:t>
            </a:r>
            <a:endParaRPr lang="de-CH" sz="3700" dirty="0"/>
          </a:p>
        </p:txBody>
      </p:sp>
      <p:sp>
        <p:nvSpPr>
          <p:cNvPr id="17413" name="Datumsplatzhalter 3">
            <a:extLst>
              <a:ext uri="{FF2B5EF4-FFF2-40B4-BE49-F238E27FC236}">
                <a16:creationId xmlns:a16="http://schemas.microsoft.com/office/drawing/2014/main" xmlns="" id="{D32E8F7E-FA2C-4148-8A7D-67CD629D525C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68313" y="525780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760352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890" indent="-285727" algn="ctr" defTabSz="760352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2908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072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236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399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562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8726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5888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pPr algn="l"/>
            <a:r>
              <a:rPr lang="de-DE" altLang="fr-FR" sz="1000" b="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Formation </a:t>
            </a:r>
            <a:r>
              <a:rPr lang="de-DE" altLang="fr-FR" sz="1000" b="0" dirty="0" err="1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continue</a:t>
            </a:r>
            <a:r>
              <a:rPr lang="de-DE" altLang="fr-FR" sz="1000" b="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ASF 2018</a:t>
            </a:r>
            <a:endParaRPr lang="de-CH" altLang="fr-FR" sz="1000" b="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414" name="Foliennummernplatzhalter 4">
            <a:extLst>
              <a:ext uri="{FF2B5EF4-FFF2-40B4-BE49-F238E27FC236}">
                <a16:creationId xmlns:a16="http://schemas.microsoft.com/office/drawing/2014/main" xmlns="" id="{A460A2FF-55BC-4201-9F0B-AA2E3804D2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42088" y="5297488"/>
            <a:ext cx="2133600" cy="3032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760352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890" indent="-285727" algn="ctr" defTabSz="760352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2908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072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236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399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562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8726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5888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pPr algn="r"/>
            <a:fld id="{25D89EF6-34EE-412D-9043-4A00E161726B}" type="slidenum">
              <a:rPr lang="de-CH" altLang="fr-FR" sz="1000" b="0">
                <a:solidFill>
                  <a:srgbClr val="898989"/>
                </a:solidFill>
                <a:latin typeface="Calibri" panose="020F0502020204030204" pitchFamily="34" charset="0"/>
              </a:rPr>
              <a:pPr algn="r"/>
              <a:t>68</a:t>
            </a:fld>
            <a:endParaRPr lang="de-CH" altLang="fr-FR" sz="1000" b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30C25C60-43C1-4028-B810-557BEEB4E547}"/>
              </a:ext>
            </a:extLst>
          </p:cNvPr>
          <p:cNvSpPr txBox="1"/>
          <p:nvPr/>
        </p:nvSpPr>
        <p:spPr>
          <a:xfrm>
            <a:off x="7092216" y="1552599"/>
            <a:ext cx="1579454" cy="584767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algn="ctr">
              <a:defRPr/>
            </a:pPr>
            <a:r>
              <a:rPr lang="de-CH" sz="1600" b="0" dirty="0">
                <a:latin typeface="+mn-lt"/>
              </a:rPr>
              <a:t>Corps / </a:t>
            </a:r>
            <a:r>
              <a:rPr lang="de-CH" sz="1600" b="0" dirty="0" err="1">
                <a:latin typeface="+mn-lt"/>
              </a:rPr>
              <a:t>diffuseur</a:t>
            </a:r>
            <a:endParaRPr lang="de-CH" sz="1600" b="0" dirty="0">
              <a:latin typeface="+mn-lt"/>
            </a:endParaRPr>
          </a:p>
          <a:p>
            <a:pPr algn="ctr">
              <a:defRPr/>
            </a:pPr>
            <a:r>
              <a:rPr lang="de-CH" sz="1600" b="0" dirty="0" err="1">
                <a:latin typeface="+mn-lt"/>
              </a:rPr>
              <a:t>Fonte</a:t>
            </a:r>
            <a:r>
              <a:rPr lang="de-CH" sz="1600" b="0" dirty="0">
                <a:latin typeface="+mn-lt"/>
              </a:rPr>
              <a:t> </a:t>
            </a:r>
            <a:r>
              <a:rPr lang="de-CH" sz="1600" b="0" dirty="0" err="1">
                <a:latin typeface="+mn-lt"/>
              </a:rPr>
              <a:t>ductile</a:t>
            </a:r>
            <a:endParaRPr lang="de-CH" sz="1600" b="0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5C7D5A23-C0DE-4965-B8F9-3E7F98BF58D6}"/>
              </a:ext>
            </a:extLst>
          </p:cNvPr>
          <p:cNvSpPr txBox="1"/>
          <p:nvPr/>
        </p:nvSpPr>
        <p:spPr>
          <a:xfrm>
            <a:off x="7171632" y="2816249"/>
            <a:ext cx="1482569" cy="584767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algn="ctr">
              <a:defRPr/>
            </a:pPr>
            <a:r>
              <a:rPr lang="de-CH" sz="1600" b="0" dirty="0" err="1">
                <a:latin typeface="+mn-lt"/>
              </a:rPr>
              <a:t>Anneau</a:t>
            </a:r>
            <a:r>
              <a:rPr lang="de-CH" sz="1600" b="0" dirty="0">
                <a:latin typeface="+mn-lt"/>
              </a:rPr>
              <a:t> </a:t>
            </a:r>
            <a:r>
              <a:rPr lang="de-CH" sz="1600" b="0" dirty="0" err="1">
                <a:latin typeface="+mn-lt"/>
              </a:rPr>
              <a:t>d’appui</a:t>
            </a:r>
            <a:endParaRPr lang="de-CH" sz="1600" b="0" dirty="0">
              <a:latin typeface="+mn-lt"/>
            </a:endParaRPr>
          </a:p>
          <a:p>
            <a:pPr algn="ctr">
              <a:defRPr/>
            </a:pPr>
            <a:r>
              <a:rPr lang="de-CH" sz="1600" b="0" dirty="0" err="1">
                <a:latin typeface="+mn-lt"/>
              </a:rPr>
              <a:t>Acier</a:t>
            </a:r>
            <a:r>
              <a:rPr lang="de-CH" sz="1600" b="0" dirty="0">
                <a:latin typeface="+mn-lt"/>
              </a:rPr>
              <a:t> </a:t>
            </a:r>
            <a:r>
              <a:rPr lang="de-CH" sz="1600" b="0" dirty="0" err="1">
                <a:latin typeface="+mn-lt"/>
              </a:rPr>
              <a:t>inox</a:t>
            </a:r>
            <a:endParaRPr lang="de-CH" sz="1600" b="0" dirty="0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C38EAD42-79DB-46D0-BD15-9F40EE110871}"/>
              </a:ext>
            </a:extLst>
          </p:cNvPr>
          <p:cNvSpPr txBox="1"/>
          <p:nvPr/>
        </p:nvSpPr>
        <p:spPr>
          <a:xfrm>
            <a:off x="7569670" y="3760810"/>
            <a:ext cx="692802" cy="584767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algn="ctr">
              <a:defRPr/>
            </a:pPr>
            <a:r>
              <a:rPr lang="de-CH" sz="1600" b="0" dirty="0">
                <a:latin typeface="+mn-lt"/>
              </a:rPr>
              <a:t>Joint</a:t>
            </a:r>
          </a:p>
          <a:p>
            <a:pPr algn="ctr">
              <a:defRPr/>
            </a:pPr>
            <a:r>
              <a:rPr lang="de-CH" sz="1600" b="0" dirty="0">
                <a:latin typeface="+mn-lt"/>
              </a:rPr>
              <a:t>EPDM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DA97CCEE-D03B-4E7C-872B-195F0437D797}"/>
              </a:ext>
            </a:extLst>
          </p:cNvPr>
          <p:cNvSpPr txBox="1"/>
          <p:nvPr/>
        </p:nvSpPr>
        <p:spPr>
          <a:xfrm>
            <a:off x="1688518" y="4495824"/>
            <a:ext cx="1004553" cy="584767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algn="ctr">
              <a:defRPr/>
            </a:pPr>
            <a:r>
              <a:rPr lang="de-CH" sz="1600" b="0" dirty="0">
                <a:latin typeface="+mn-lt"/>
              </a:rPr>
              <a:t>Piston</a:t>
            </a:r>
          </a:p>
          <a:p>
            <a:pPr algn="ctr">
              <a:defRPr/>
            </a:pPr>
            <a:r>
              <a:rPr lang="de-CH" sz="1600" b="0" dirty="0" err="1">
                <a:latin typeface="+mn-lt"/>
              </a:rPr>
              <a:t>Acier</a:t>
            </a:r>
            <a:r>
              <a:rPr lang="de-CH" sz="1600" b="0" dirty="0">
                <a:latin typeface="+mn-lt"/>
              </a:rPr>
              <a:t> </a:t>
            </a:r>
            <a:r>
              <a:rPr lang="de-CH" sz="1600" b="0" dirty="0" err="1">
                <a:latin typeface="+mn-lt"/>
              </a:rPr>
              <a:t>inox</a:t>
            </a:r>
            <a:endParaRPr lang="de-CH" sz="1600" b="0" dirty="0">
              <a:latin typeface="+mn-lt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xmlns="" id="{2F027D49-4316-450B-9ECD-18532DBDC865}"/>
              </a:ext>
            </a:extLst>
          </p:cNvPr>
          <p:cNvSpPr txBox="1"/>
          <p:nvPr/>
        </p:nvSpPr>
        <p:spPr>
          <a:xfrm>
            <a:off x="522467" y="3227410"/>
            <a:ext cx="1004553" cy="584767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algn="ctr">
              <a:defRPr/>
            </a:pPr>
            <a:r>
              <a:rPr lang="de-CH" sz="1600" b="0" dirty="0">
                <a:latin typeface="+mn-lt"/>
              </a:rPr>
              <a:t>Axe</a:t>
            </a:r>
          </a:p>
          <a:p>
            <a:pPr algn="ctr">
              <a:defRPr/>
            </a:pPr>
            <a:r>
              <a:rPr lang="de-CH" sz="1600" b="0" dirty="0" err="1">
                <a:latin typeface="+mn-lt"/>
              </a:rPr>
              <a:t>Acier</a:t>
            </a:r>
            <a:r>
              <a:rPr lang="de-CH" sz="1600" b="0" dirty="0">
                <a:latin typeface="+mn-lt"/>
              </a:rPr>
              <a:t> </a:t>
            </a:r>
            <a:r>
              <a:rPr lang="de-CH" sz="1600" b="0" dirty="0" err="1">
                <a:latin typeface="+mn-lt"/>
              </a:rPr>
              <a:t>inox</a:t>
            </a:r>
            <a:endParaRPr lang="de-CH" sz="1600" b="0" dirty="0">
              <a:latin typeface="+mn-lt"/>
            </a:endParaRPr>
          </a:p>
        </p:txBody>
      </p:sp>
      <p:cxnSp>
        <p:nvCxnSpPr>
          <p:cNvPr id="17420" name="Gerade Verbindung mit Pfeil 14">
            <a:extLst>
              <a:ext uri="{FF2B5EF4-FFF2-40B4-BE49-F238E27FC236}">
                <a16:creationId xmlns:a16="http://schemas.microsoft.com/office/drawing/2014/main" xmlns="" id="{A8355701-2426-4095-A404-AF03A57B80B7}"/>
              </a:ext>
            </a:extLst>
          </p:cNvPr>
          <p:cNvCxnSpPr>
            <a:cxnSpLocks noChangeShapeType="1"/>
            <a:stCxn id="9" idx="1"/>
          </p:cNvCxnSpPr>
          <p:nvPr/>
        </p:nvCxnSpPr>
        <p:spPr bwMode="auto">
          <a:xfrm flipH="1">
            <a:off x="6732608" y="1844983"/>
            <a:ext cx="359608" cy="976029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7421" name="Gerade Verbindung mit Pfeil 15">
            <a:extLst>
              <a:ext uri="{FF2B5EF4-FFF2-40B4-BE49-F238E27FC236}">
                <a16:creationId xmlns:a16="http://schemas.microsoft.com/office/drawing/2014/main" xmlns="" id="{01B05154-977A-40AC-AE54-348C4AF5AB6F}"/>
              </a:ext>
            </a:extLst>
          </p:cNvPr>
          <p:cNvCxnSpPr>
            <a:cxnSpLocks noChangeShapeType="1"/>
            <a:stCxn id="9" idx="1"/>
          </p:cNvCxnSpPr>
          <p:nvPr/>
        </p:nvCxnSpPr>
        <p:spPr bwMode="auto">
          <a:xfrm flipH="1">
            <a:off x="5830910" y="1844983"/>
            <a:ext cx="1261306" cy="652179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7422" name="Gerade Verbindung mit Pfeil 16">
            <a:extLst>
              <a:ext uri="{FF2B5EF4-FFF2-40B4-BE49-F238E27FC236}">
                <a16:creationId xmlns:a16="http://schemas.microsoft.com/office/drawing/2014/main" xmlns="" id="{F982994C-38C5-4121-A765-6EED94153CAD}"/>
              </a:ext>
            </a:extLst>
          </p:cNvPr>
          <p:cNvCxnSpPr>
            <a:cxnSpLocks noChangeShapeType="1"/>
            <a:stCxn id="10" idx="1"/>
          </p:cNvCxnSpPr>
          <p:nvPr/>
        </p:nvCxnSpPr>
        <p:spPr bwMode="auto">
          <a:xfrm flipH="1">
            <a:off x="5830961" y="3108633"/>
            <a:ext cx="1340671" cy="218789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7423" name="Gerade Verbindung mit Pfeil 17">
            <a:extLst>
              <a:ext uri="{FF2B5EF4-FFF2-40B4-BE49-F238E27FC236}">
                <a16:creationId xmlns:a16="http://schemas.microsoft.com/office/drawing/2014/main" xmlns="" id="{C6A574B6-184A-4872-9B9C-19C9A0C83C8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754317" y="3900488"/>
            <a:ext cx="2124075" cy="83502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7424" name="Gerade Verbindung mit Pfeil 18">
            <a:extLst>
              <a:ext uri="{FF2B5EF4-FFF2-40B4-BE49-F238E27FC236}">
                <a16:creationId xmlns:a16="http://schemas.microsoft.com/office/drawing/2014/main" xmlns="" id="{76D4C06A-868A-4E74-9597-C27335FE0593}"/>
              </a:ext>
            </a:extLst>
          </p:cNvPr>
          <p:cNvCxnSpPr>
            <a:cxnSpLocks noChangeShapeType="1"/>
            <a:stCxn id="11" idx="1"/>
          </p:cNvCxnSpPr>
          <p:nvPr/>
        </p:nvCxnSpPr>
        <p:spPr bwMode="auto">
          <a:xfrm flipH="1" flipV="1">
            <a:off x="5724528" y="3651275"/>
            <a:ext cx="1845142" cy="401919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7425" name="Gerade Verbindung mit Pfeil 20">
            <a:extLst>
              <a:ext uri="{FF2B5EF4-FFF2-40B4-BE49-F238E27FC236}">
                <a16:creationId xmlns:a16="http://schemas.microsoft.com/office/drawing/2014/main" xmlns="" id="{5A641ADB-C804-4AFA-8769-3A02F8EB6410}"/>
              </a:ext>
            </a:extLst>
          </p:cNvPr>
          <p:cNvCxnSpPr>
            <a:cxnSpLocks noChangeShapeType="1"/>
            <a:stCxn id="23" idx="3"/>
          </p:cNvCxnSpPr>
          <p:nvPr/>
        </p:nvCxnSpPr>
        <p:spPr bwMode="auto">
          <a:xfrm flipV="1">
            <a:off x="2592227" y="3900511"/>
            <a:ext cx="900280" cy="292383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7426" name="Gerade Verbindung mit Pfeil 21">
            <a:extLst>
              <a:ext uri="{FF2B5EF4-FFF2-40B4-BE49-F238E27FC236}">
                <a16:creationId xmlns:a16="http://schemas.microsoft.com/office/drawing/2014/main" xmlns="" id="{85BED150-7FF8-40C8-80FA-A0B260C6FCF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289072" y="2420938"/>
            <a:ext cx="796925" cy="8128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xmlns="" id="{C24D2737-D289-4F4E-B7F4-C483EDBF3B21}"/>
              </a:ext>
            </a:extLst>
          </p:cNvPr>
          <p:cNvSpPr txBox="1"/>
          <p:nvPr/>
        </p:nvSpPr>
        <p:spPr>
          <a:xfrm>
            <a:off x="1587674" y="3900510"/>
            <a:ext cx="1004553" cy="584767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algn="ctr">
              <a:defRPr/>
            </a:pPr>
            <a:r>
              <a:rPr lang="de-CH" sz="1600" b="0" dirty="0" err="1">
                <a:latin typeface="+mn-lt"/>
              </a:rPr>
              <a:t>Arbre</a:t>
            </a:r>
            <a:endParaRPr lang="de-CH" sz="1600" b="0" dirty="0">
              <a:latin typeface="+mn-lt"/>
            </a:endParaRPr>
          </a:p>
          <a:p>
            <a:pPr algn="ctr">
              <a:defRPr/>
            </a:pPr>
            <a:r>
              <a:rPr lang="de-CH" sz="1600" b="0" dirty="0" err="1">
                <a:latin typeface="+mn-lt"/>
              </a:rPr>
              <a:t>Acier</a:t>
            </a:r>
            <a:r>
              <a:rPr lang="de-CH" sz="1600" b="0" dirty="0">
                <a:latin typeface="+mn-lt"/>
              </a:rPr>
              <a:t> </a:t>
            </a:r>
            <a:r>
              <a:rPr lang="de-CH" sz="1600" b="0" dirty="0" err="1">
                <a:latin typeface="+mn-lt"/>
              </a:rPr>
              <a:t>inox</a:t>
            </a:r>
            <a:endParaRPr lang="de-CH" sz="1600" b="0" dirty="0">
              <a:latin typeface="+mn-lt"/>
            </a:endParaRPr>
          </a:p>
        </p:txBody>
      </p:sp>
      <p:sp>
        <p:nvSpPr>
          <p:cNvPr id="17428" name="Fußzeilenplatzhalter 34">
            <a:extLst>
              <a:ext uri="{FF2B5EF4-FFF2-40B4-BE49-F238E27FC236}">
                <a16:creationId xmlns:a16="http://schemas.microsoft.com/office/drawing/2014/main" xmlns="" id="{AB2E13D9-488D-49A7-A882-1D8B8C72B0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760352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890" indent="-285727" algn="ctr" defTabSz="760352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2908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072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236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399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562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8726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5888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r>
              <a:rPr lang="de-CH" altLang="fr-FR" sz="1000" b="0" dirty="0" err="1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Vanne</a:t>
            </a:r>
            <a:r>
              <a:rPr lang="de-CH" altLang="fr-FR" sz="1000" b="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CH" altLang="fr-FR" sz="1000" b="0" dirty="0" err="1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annulaire</a:t>
            </a:r>
            <a:endParaRPr lang="de-CH" altLang="fr-FR" sz="1000" b="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7429" name="Gerade Verbindung mit Pfeil 42">
            <a:extLst>
              <a:ext uri="{FF2B5EF4-FFF2-40B4-BE49-F238E27FC236}">
                <a16:creationId xmlns:a16="http://schemas.microsoft.com/office/drawing/2014/main" xmlns="" id="{4CA14745-2761-4CC0-97BC-3B4F8E8E248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942014" y="4371975"/>
            <a:ext cx="1503362" cy="363538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5" name="Textfeld 44">
            <a:extLst>
              <a:ext uri="{FF2B5EF4-FFF2-40B4-BE49-F238E27FC236}">
                <a16:creationId xmlns:a16="http://schemas.microsoft.com/office/drawing/2014/main" xmlns="" id="{7D4654FD-153C-4A52-9CD2-1AF9AAEB2D80}"/>
              </a:ext>
            </a:extLst>
          </p:cNvPr>
          <p:cNvSpPr txBox="1"/>
          <p:nvPr/>
        </p:nvSpPr>
        <p:spPr>
          <a:xfrm>
            <a:off x="7461715" y="4456135"/>
            <a:ext cx="1378631" cy="584767"/>
          </a:xfrm>
          <a:prstGeom prst="rect">
            <a:avLst/>
          </a:prstGeom>
          <a:noFill/>
        </p:spPr>
        <p:txBody>
          <a:bodyPr wrap="none" lIns="91432" tIns="45716" rIns="91432" bIns="45716">
            <a:spAutoFit/>
          </a:bodyPr>
          <a:lstStyle/>
          <a:p>
            <a:pPr algn="ctr">
              <a:defRPr/>
            </a:pPr>
            <a:r>
              <a:rPr lang="de-CH" sz="1600" b="0" dirty="0" err="1">
                <a:latin typeface="+mn-lt"/>
              </a:rPr>
              <a:t>Cylindre</a:t>
            </a:r>
            <a:r>
              <a:rPr lang="de-CH" sz="1600" b="0" dirty="0">
                <a:latin typeface="+mn-lt"/>
              </a:rPr>
              <a:t> </a:t>
            </a:r>
            <a:br>
              <a:rPr lang="de-CH" sz="1600" b="0" dirty="0">
                <a:latin typeface="+mn-lt"/>
              </a:rPr>
            </a:br>
            <a:r>
              <a:rPr lang="de-CH" sz="1600" b="0" dirty="0">
                <a:latin typeface="+mn-lt"/>
              </a:rPr>
              <a:t>anti-</a:t>
            </a:r>
            <a:r>
              <a:rPr lang="de-CH" sz="1600" b="0" dirty="0" err="1">
                <a:latin typeface="+mn-lt"/>
              </a:rPr>
              <a:t>cavitation</a:t>
            </a:r>
            <a:endParaRPr lang="de-CH" sz="1600" b="0" dirty="0">
              <a:latin typeface="+mn-lt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xmlns="" id="{F02D423D-CEF0-4C7B-8C0A-C06C543322F5}"/>
              </a:ext>
            </a:extLst>
          </p:cNvPr>
          <p:cNvSpPr/>
          <p:nvPr/>
        </p:nvSpPr>
        <p:spPr>
          <a:xfrm>
            <a:off x="3690940" y="2760663"/>
            <a:ext cx="1187450" cy="1074737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endParaRPr lang="de-CH"/>
          </a:p>
        </p:txBody>
      </p:sp>
      <p:cxnSp>
        <p:nvCxnSpPr>
          <p:cNvPr id="17432" name="Gerade Verbindung mit Pfeil 47">
            <a:extLst>
              <a:ext uri="{FF2B5EF4-FFF2-40B4-BE49-F238E27FC236}">
                <a16:creationId xmlns:a16="http://schemas.microsoft.com/office/drawing/2014/main" xmlns="" id="{003CE18F-9725-4418-9CA6-85EBAC694B3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589228" y="2600328"/>
            <a:ext cx="1120775" cy="48577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prstDash val="dash"/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416076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45A260ED-68C6-4BAA-9847-4F8D778D8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761909" eaLnBrk="1" fontAlgn="auto" hangingPunct="1">
              <a:spcAft>
                <a:spcPts val="0"/>
              </a:spcAft>
              <a:defRPr/>
            </a:pPr>
            <a:r>
              <a:rPr lang="de-CH" sz="3700" dirty="0" err="1"/>
              <a:t>Cavitation</a:t>
            </a:r>
            <a:endParaRPr lang="de-CH" sz="3700" dirty="0"/>
          </a:p>
        </p:txBody>
      </p:sp>
      <p:sp>
        <p:nvSpPr>
          <p:cNvPr id="18435" name="Datumsplatzhalter 3">
            <a:extLst>
              <a:ext uri="{FF2B5EF4-FFF2-40B4-BE49-F238E27FC236}">
                <a16:creationId xmlns:a16="http://schemas.microsoft.com/office/drawing/2014/main" xmlns="" id="{D831A201-3E63-4926-95C6-3A035D18DF3D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68313" y="525780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>
                <a:solidFill>
                  <a:srgbClr val="898989"/>
                </a:solidFill>
                <a:cs typeface="Arial" panose="020B0604020202020204" pitchFamily="34" charset="0"/>
              </a:rPr>
              <a:t>Formation continue ASF 2018</a:t>
            </a:r>
            <a:endParaRPr lang="de-CH" altLang="de-DE" sz="10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18436" name="Foliennummernplatzhalter 4">
            <a:extLst>
              <a:ext uri="{FF2B5EF4-FFF2-40B4-BE49-F238E27FC236}">
                <a16:creationId xmlns:a16="http://schemas.microsoft.com/office/drawing/2014/main" xmlns="" id="{4C8963CA-8EA6-470F-8B49-47A723A28E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F46E93-665A-4F15-904B-F05E370AC701}" type="slidenum">
              <a:rPr lang="de-CH" altLang="de-DE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69</a:t>
            </a:fld>
            <a:endParaRPr lang="de-CH" altLang="de-DE" sz="1000">
              <a:solidFill>
                <a:srgbClr val="898989"/>
              </a:solidFill>
            </a:endParaRPr>
          </a:p>
        </p:txBody>
      </p:sp>
      <p:pic>
        <p:nvPicPr>
          <p:cNvPr id="18437" name="Picture 3">
            <a:extLst>
              <a:ext uri="{FF2B5EF4-FFF2-40B4-BE49-F238E27FC236}">
                <a16:creationId xmlns:a16="http://schemas.microsoft.com/office/drawing/2014/main" xmlns="" id="{6752B886-39CA-43F5-9202-428FD415C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1" y="1057275"/>
            <a:ext cx="2928938" cy="141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xmlns="" id="{DFEB5D98-C9BA-4E00-BDC4-25E36C897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25" y="2166938"/>
            <a:ext cx="2760663" cy="307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9pPr>
          </a:lstStyle>
          <a:p>
            <a:pPr algn="ctr">
              <a:defRPr/>
            </a:pPr>
            <a:r>
              <a:rPr lang="de-DE" altLang="de-DE" sz="1400" b="0" dirty="0">
                <a:solidFill>
                  <a:srgbClr val="FFFFFF"/>
                </a:solidFill>
                <a:latin typeface="+mn-lt"/>
              </a:rPr>
              <a:t>Energie de </a:t>
            </a:r>
            <a:r>
              <a:rPr lang="de-DE" altLang="de-DE" sz="1400" b="0" dirty="0" err="1">
                <a:solidFill>
                  <a:srgbClr val="FFFFFF"/>
                </a:solidFill>
                <a:latin typeface="+mn-lt"/>
              </a:rPr>
              <a:t>vitesse</a:t>
            </a:r>
            <a:endParaRPr lang="de-DE" altLang="de-DE" sz="1400" b="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xmlns="" id="{717EB7F2-CD33-4A1B-BEB4-97AC2EBC4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1" y="1574800"/>
            <a:ext cx="1239838" cy="52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9pPr>
          </a:lstStyle>
          <a:p>
            <a:pPr algn="ctr">
              <a:defRPr/>
            </a:pPr>
            <a:r>
              <a:rPr lang="de-DE" altLang="de-DE" sz="1400" b="0" dirty="0">
                <a:solidFill>
                  <a:schemeClr val="bg1"/>
                </a:solidFill>
                <a:latin typeface="+mn-lt"/>
              </a:rPr>
              <a:t>Energie de </a:t>
            </a:r>
            <a:r>
              <a:rPr lang="de-DE" altLang="de-DE" sz="1400" b="0" dirty="0" err="1">
                <a:solidFill>
                  <a:schemeClr val="bg1"/>
                </a:solidFill>
                <a:latin typeface="+mn-lt"/>
              </a:rPr>
              <a:t>pression</a:t>
            </a:r>
            <a:endParaRPr lang="de-DE" altLang="de-DE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xmlns="" id="{36D83B86-B93A-4B79-A565-B6162A443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2873" y="1123950"/>
            <a:ext cx="1230313" cy="52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9pPr>
          </a:lstStyle>
          <a:p>
            <a:pPr algn="ctr">
              <a:defRPr/>
            </a:pPr>
            <a:r>
              <a:rPr lang="de-DE" altLang="de-DE" sz="1400" b="0" dirty="0">
                <a:solidFill>
                  <a:schemeClr val="bg1"/>
                </a:solidFill>
                <a:latin typeface="+mn-lt"/>
              </a:rPr>
              <a:t>Energie </a:t>
            </a:r>
            <a:br>
              <a:rPr lang="de-DE" altLang="de-DE" sz="1400" b="0" dirty="0">
                <a:solidFill>
                  <a:schemeClr val="bg1"/>
                </a:solidFill>
                <a:latin typeface="+mn-lt"/>
              </a:rPr>
            </a:br>
            <a:r>
              <a:rPr lang="de-DE" altLang="de-DE" sz="1400" b="0" dirty="0">
                <a:solidFill>
                  <a:schemeClr val="bg1"/>
                </a:solidFill>
                <a:latin typeface="+mn-lt"/>
              </a:rPr>
              <a:t>de </a:t>
            </a:r>
            <a:r>
              <a:rPr lang="de-DE" altLang="de-DE" sz="1400" b="0" dirty="0" err="1">
                <a:solidFill>
                  <a:schemeClr val="bg1"/>
                </a:solidFill>
                <a:latin typeface="+mn-lt"/>
              </a:rPr>
              <a:t>perte</a:t>
            </a:r>
            <a:endParaRPr lang="de-DE" altLang="de-DE" sz="1400" b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8441" name="Oval 7">
            <a:extLst>
              <a:ext uri="{FF2B5EF4-FFF2-40B4-BE49-F238E27FC236}">
                <a16:creationId xmlns:a16="http://schemas.microsoft.com/office/drawing/2014/main" xmlns="" id="{71423F16-26EA-4B53-A0C5-4C48FF8A6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70591" y="1439863"/>
            <a:ext cx="447675" cy="520700"/>
          </a:xfrm>
          <a:prstGeom prst="ellipse">
            <a:avLst/>
          </a:prstGeom>
          <a:noFill/>
          <a:ln w="34925" cap="rnd">
            <a:solidFill>
              <a:srgbClr val="FFFFFF"/>
            </a:solidFill>
            <a:prstDash val="sysDot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>
            <a:lvl1pPr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pPr algn="ctr"/>
            <a:endParaRPr lang="de-CH" altLang="de-DE" b="0">
              <a:latin typeface="Formata BQ Medium"/>
            </a:endParaRPr>
          </a:p>
        </p:txBody>
      </p:sp>
      <p:grpSp>
        <p:nvGrpSpPr>
          <p:cNvPr id="12" name="Group 8">
            <a:extLst>
              <a:ext uri="{FF2B5EF4-FFF2-40B4-BE49-F238E27FC236}">
                <a16:creationId xmlns:a16="http://schemas.microsoft.com/office/drawing/2014/main" xmlns="" id="{33466696-52C6-4F32-B1BB-46DFB61C8AA5}"/>
              </a:ext>
            </a:extLst>
          </p:cNvPr>
          <p:cNvGrpSpPr>
            <a:grpSpLocks/>
          </p:cNvGrpSpPr>
          <p:nvPr/>
        </p:nvGrpSpPr>
        <p:grpSpPr bwMode="auto">
          <a:xfrm>
            <a:off x="1403396" y="2786063"/>
            <a:ext cx="6259513" cy="1628775"/>
            <a:chOff x="1811" y="2166"/>
            <a:chExt cx="3943" cy="1026"/>
          </a:xfrm>
        </p:grpSpPr>
        <p:grpSp>
          <p:nvGrpSpPr>
            <p:cNvPr id="18483" name="Group 9">
              <a:extLst>
                <a:ext uri="{FF2B5EF4-FFF2-40B4-BE49-F238E27FC236}">
                  <a16:creationId xmlns:a16="http://schemas.microsoft.com/office/drawing/2014/main" xmlns="" id="{8E0F0C88-2541-4190-8872-6EAF52C9A8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11" y="2166"/>
              <a:ext cx="3943" cy="1026"/>
              <a:chOff x="1817" y="2482"/>
              <a:chExt cx="3943" cy="1026"/>
            </a:xfrm>
          </p:grpSpPr>
          <p:sp>
            <p:nvSpPr>
              <p:cNvPr id="18486" name="Rectangle 10">
                <a:extLst>
                  <a:ext uri="{FF2B5EF4-FFF2-40B4-BE49-F238E27FC236}">
                    <a16:creationId xmlns:a16="http://schemas.microsoft.com/office/drawing/2014/main" xmlns="" id="{991433E2-6319-4F57-B848-69F15EBE2C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89" y="2500"/>
                <a:ext cx="3855" cy="1008"/>
              </a:xfrm>
              <a:prstGeom prst="rect">
                <a:avLst/>
              </a:prstGeom>
              <a:gradFill rotWithShape="0">
                <a:gsLst>
                  <a:gs pos="0">
                    <a:srgbClr val="FF3300"/>
                  </a:gs>
                  <a:gs pos="50000">
                    <a:srgbClr val="000099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500" b="1">
                    <a:solidFill>
                      <a:schemeClr val="tx1"/>
                    </a:solidFill>
                    <a:latin typeface="Formata-Bold"/>
                  </a:defRPr>
                </a:lvl1pPr>
                <a:lvl2pPr marL="742950" indent="-285750">
                  <a:defRPr sz="1500" b="1">
                    <a:solidFill>
                      <a:schemeClr val="tx1"/>
                    </a:solidFill>
                    <a:latin typeface="Formata-Bold"/>
                  </a:defRPr>
                </a:lvl2pPr>
                <a:lvl3pPr marL="1143000" indent="-228600">
                  <a:defRPr sz="1500" b="1">
                    <a:solidFill>
                      <a:schemeClr val="tx1"/>
                    </a:solidFill>
                    <a:latin typeface="Formata-Bold"/>
                  </a:defRPr>
                </a:lvl3pPr>
                <a:lvl4pPr marL="1600200" indent="-228600">
                  <a:defRPr sz="1500" b="1">
                    <a:solidFill>
                      <a:schemeClr val="tx1"/>
                    </a:solidFill>
                    <a:latin typeface="Formata-Bold"/>
                  </a:defRPr>
                </a:lvl4pPr>
                <a:lvl5pPr marL="2057400" indent="-228600">
                  <a:defRPr sz="1500" b="1">
                    <a:solidFill>
                      <a:schemeClr val="tx1"/>
                    </a:solidFill>
                    <a:latin typeface="Formata-Bold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 b="1">
                    <a:solidFill>
                      <a:schemeClr val="tx1"/>
                    </a:solidFill>
                    <a:latin typeface="Formata-Bold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 b="1">
                    <a:solidFill>
                      <a:schemeClr val="tx1"/>
                    </a:solidFill>
                    <a:latin typeface="Formata-Bold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 b="1">
                    <a:solidFill>
                      <a:schemeClr val="tx1"/>
                    </a:solidFill>
                    <a:latin typeface="Formata-Bold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 b="1">
                    <a:solidFill>
                      <a:schemeClr val="tx1"/>
                    </a:solidFill>
                    <a:latin typeface="Formata-Bold"/>
                  </a:defRPr>
                </a:lvl9pPr>
              </a:lstStyle>
              <a:p>
                <a:pPr algn="ctr"/>
                <a:endParaRPr lang="de-CH" altLang="de-DE" b="0">
                  <a:latin typeface="Formata BQ Medium"/>
                </a:endParaRPr>
              </a:p>
            </p:txBody>
          </p:sp>
          <p:sp>
            <p:nvSpPr>
              <p:cNvPr id="18487" name="Line 11">
                <a:extLst>
                  <a:ext uri="{FF2B5EF4-FFF2-40B4-BE49-F238E27FC236}">
                    <a16:creationId xmlns:a16="http://schemas.microsoft.com/office/drawing/2014/main" xmlns="" id="{7792ED77-6B61-458A-9253-15E2BF1F00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85" y="2482"/>
                <a:ext cx="3855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8488" name="Line 12">
                <a:extLst>
                  <a:ext uri="{FF2B5EF4-FFF2-40B4-BE49-F238E27FC236}">
                    <a16:creationId xmlns:a16="http://schemas.microsoft.com/office/drawing/2014/main" xmlns="" id="{98F6DADE-5F74-47B5-9366-4F34C40256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885" y="3490"/>
                <a:ext cx="3855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8489" name="Line 13">
                <a:extLst>
                  <a:ext uri="{FF2B5EF4-FFF2-40B4-BE49-F238E27FC236}">
                    <a16:creationId xmlns:a16="http://schemas.microsoft.com/office/drawing/2014/main" xmlns="" id="{B49866EF-D29C-41B6-9239-59425C6048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17" y="2992"/>
                <a:ext cx="394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Dot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sp>
          <p:nvSpPr>
            <p:cNvPr id="18484" name="AutoShape 14">
              <a:extLst>
                <a:ext uri="{FF2B5EF4-FFF2-40B4-BE49-F238E27FC236}">
                  <a16:creationId xmlns:a16="http://schemas.microsoft.com/office/drawing/2014/main" xmlns="" id="{15F57E77-ACF4-4FA8-B876-D9D85460F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794"/>
              <a:ext cx="974" cy="38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  <p:sp>
          <p:nvSpPr>
            <p:cNvPr id="18485" name="AutoShape 15">
              <a:extLst>
                <a:ext uri="{FF2B5EF4-FFF2-40B4-BE49-F238E27FC236}">
                  <a16:creationId xmlns:a16="http://schemas.microsoft.com/office/drawing/2014/main" xmlns="" id="{336BA990-C101-4CAC-8C44-F57099629A7D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2976" y="2170"/>
              <a:ext cx="974" cy="384"/>
            </a:xfrm>
            <a:prstGeom prst="triangle">
              <a:avLst>
                <a:gd name="adj" fmla="val 50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</p:grpSp>
      <p:grpSp>
        <p:nvGrpSpPr>
          <p:cNvPr id="20" name="Group 16">
            <a:extLst>
              <a:ext uri="{FF2B5EF4-FFF2-40B4-BE49-F238E27FC236}">
                <a16:creationId xmlns:a16="http://schemas.microsoft.com/office/drawing/2014/main" xmlns="" id="{69FC54C6-335B-4513-AB24-28E35708622A}"/>
              </a:ext>
            </a:extLst>
          </p:cNvPr>
          <p:cNvGrpSpPr>
            <a:grpSpLocks/>
          </p:cNvGrpSpPr>
          <p:nvPr/>
        </p:nvGrpSpPr>
        <p:grpSpPr bwMode="auto">
          <a:xfrm>
            <a:off x="4195777" y="3001963"/>
            <a:ext cx="954087" cy="1143000"/>
            <a:chOff x="4032" y="864"/>
            <a:chExt cx="528" cy="720"/>
          </a:xfrm>
        </p:grpSpPr>
        <p:sp>
          <p:nvSpPr>
            <p:cNvPr id="18475" name="Oval 17">
              <a:extLst>
                <a:ext uri="{FF2B5EF4-FFF2-40B4-BE49-F238E27FC236}">
                  <a16:creationId xmlns:a16="http://schemas.microsoft.com/office/drawing/2014/main" xmlns="" id="{4A75DADA-E15C-49E4-9F65-685D3C9226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912"/>
              <a:ext cx="144" cy="14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  <p:sp>
          <p:nvSpPr>
            <p:cNvPr id="18476" name="Oval 18">
              <a:extLst>
                <a:ext uri="{FF2B5EF4-FFF2-40B4-BE49-F238E27FC236}">
                  <a16:creationId xmlns:a16="http://schemas.microsoft.com/office/drawing/2014/main" xmlns="" id="{EC398798-56EE-460E-8BC9-D591BF00AB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104"/>
              <a:ext cx="144" cy="14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  <p:sp>
          <p:nvSpPr>
            <p:cNvPr id="18477" name="Oval 19">
              <a:extLst>
                <a:ext uri="{FF2B5EF4-FFF2-40B4-BE49-F238E27FC236}">
                  <a16:creationId xmlns:a16="http://schemas.microsoft.com/office/drawing/2014/main" xmlns="" id="{866B7A01-4D22-40BE-87D9-A6AC8D17DC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008"/>
              <a:ext cx="144" cy="14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  <p:sp>
          <p:nvSpPr>
            <p:cNvPr id="18478" name="Oval 20">
              <a:extLst>
                <a:ext uri="{FF2B5EF4-FFF2-40B4-BE49-F238E27FC236}">
                  <a16:creationId xmlns:a16="http://schemas.microsoft.com/office/drawing/2014/main" xmlns="" id="{0FD2C74F-7B89-44BA-B786-B79629355E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32" y="1296"/>
              <a:ext cx="144" cy="14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  <p:sp>
          <p:nvSpPr>
            <p:cNvPr id="18479" name="Oval 21">
              <a:extLst>
                <a:ext uri="{FF2B5EF4-FFF2-40B4-BE49-F238E27FC236}">
                  <a16:creationId xmlns:a16="http://schemas.microsoft.com/office/drawing/2014/main" xmlns="" id="{04CE6A29-4455-4532-828D-9A78695B9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864"/>
              <a:ext cx="144" cy="14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  <p:sp>
          <p:nvSpPr>
            <p:cNvPr id="18480" name="Oval 22">
              <a:extLst>
                <a:ext uri="{FF2B5EF4-FFF2-40B4-BE49-F238E27FC236}">
                  <a16:creationId xmlns:a16="http://schemas.microsoft.com/office/drawing/2014/main" xmlns="" id="{B748CAAF-379E-450A-98A2-1A80799837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344"/>
              <a:ext cx="144" cy="14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  <p:sp>
          <p:nvSpPr>
            <p:cNvPr id="18481" name="Oval 23">
              <a:extLst>
                <a:ext uri="{FF2B5EF4-FFF2-40B4-BE49-F238E27FC236}">
                  <a16:creationId xmlns:a16="http://schemas.microsoft.com/office/drawing/2014/main" xmlns="" id="{9AC1244A-384B-45CD-8B40-7CEF34D6EC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6" y="1080"/>
              <a:ext cx="144" cy="14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  <p:sp>
          <p:nvSpPr>
            <p:cNvPr id="18482" name="Oval 24">
              <a:extLst>
                <a:ext uri="{FF2B5EF4-FFF2-40B4-BE49-F238E27FC236}">
                  <a16:creationId xmlns:a16="http://schemas.microsoft.com/office/drawing/2014/main" xmlns="" id="{26BA4AAA-8074-4573-A188-7A8EB98E37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440"/>
              <a:ext cx="144" cy="144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</p:grpSp>
      <p:grpSp>
        <p:nvGrpSpPr>
          <p:cNvPr id="29" name="Group 25">
            <a:extLst>
              <a:ext uri="{FF2B5EF4-FFF2-40B4-BE49-F238E27FC236}">
                <a16:creationId xmlns:a16="http://schemas.microsoft.com/office/drawing/2014/main" xmlns="" id="{11623DD9-1419-4B4C-8551-DAB2A7A79942}"/>
              </a:ext>
            </a:extLst>
          </p:cNvPr>
          <p:cNvGrpSpPr>
            <a:grpSpLocks/>
          </p:cNvGrpSpPr>
          <p:nvPr/>
        </p:nvGrpSpPr>
        <p:grpSpPr bwMode="auto">
          <a:xfrm>
            <a:off x="5840416" y="3043238"/>
            <a:ext cx="725487" cy="1225550"/>
            <a:chOff x="5568" y="960"/>
            <a:chExt cx="385" cy="552"/>
          </a:xfrm>
        </p:grpSpPr>
        <p:sp>
          <p:nvSpPr>
            <p:cNvPr id="18471" name="Freeform 26">
              <a:extLst>
                <a:ext uri="{FF2B5EF4-FFF2-40B4-BE49-F238E27FC236}">
                  <a16:creationId xmlns:a16="http://schemas.microsoft.com/office/drawing/2014/main" xmlns="" id="{DEE98B21-7DE4-44A9-8FB6-A73E4B7B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" y="960"/>
              <a:ext cx="97" cy="120"/>
            </a:xfrm>
            <a:custGeom>
              <a:avLst/>
              <a:gdLst>
                <a:gd name="T0" fmla="*/ 7 w 272"/>
                <a:gd name="T1" fmla="*/ 15 h 336"/>
                <a:gd name="T2" fmla="*/ 5 w 272"/>
                <a:gd name="T3" fmla="*/ 15 h 336"/>
                <a:gd name="T4" fmla="*/ 3 w 272"/>
                <a:gd name="T5" fmla="*/ 14 h 336"/>
                <a:gd name="T6" fmla="*/ 1 w 272"/>
                <a:gd name="T7" fmla="*/ 12 h 336"/>
                <a:gd name="T8" fmla="*/ 0 w 272"/>
                <a:gd name="T9" fmla="*/ 9 h 336"/>
                <a:gd name="T10" fmla="*/ 0 w 272"/>
                <a:gd name="T11" fmla="*/ 5 h 336"/>
                <a:gd name="T12" fmla="*/ 2 w 272"/>
                <a:gd name="T13" fmla="*/ 2 h 336"/>
                <a:gd name="T14" fmla="*/ 4 w 272"/>
                <a:gd name="T15" fmla="*/ 1 h 336"/>
                <a:gd name="T16" fmla="*/ 7 w 272"/>
                <a:gd name="T17" fmla="*/ 0 h 336"/>
                <a:gd name="T18" fmla="*/ 10 w 272"/>
                <a:gd name="T19" fmla="*/ 0 h 336"/>
                <a:gd name="T20" fmla="*/ 11 w 272"/>
                <a:gd name="T21" fmla="*/ 2 h 336"/>
                <a:gd name="T22" fmla="*/ 11 w 272"/>
                <a:gd name="T23" fmla="*/ 4 h 336"/>
                <a:gd name="T24" fmla="*/ 11 w 272"/>
                <a:gd name="T25" fmla="*/ 7 h 336"/>
                <a:gd name="T26" fmla="*/ 12 w 272"/>
                <a:gd name="T27" fmla="*/ 11 h 336"/>
                <a:gd name="T28" fmla="*/ 11 w 272"/>
                <a:gd name="T29" fmla="*/ 14 h 336"/>
                <a:gd name="T30" fmla="*/ 9 w 272"/>
                <a:gd name="T31" fmla="*/ 15 h 336"/>
                <a:gd name="T32" fmla="*/ 7 w 272"/>
                <a:gd name="T33" fmla="*/ 15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2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26" y="8"/>
                  </a:lnTo>
                  <a:lnTo>
                    <a:pt x="252" y="44"/>
                  </a:lnTo>
                  <a:cubicBezTo>
                    <a:pt x="256" y="57"/>
                    <a:pt x="253" y="65"/>
                    <a:pt x="250" y="84"/>
                  </a:cubicBezTo>
                  <a:cubicBezTo>
                    <a:pt x="247" y="103"/>
                    <a:pt x="230" y="130"/>
                    <a:pt x="234" y="156"/>
                  </a:cubicBezTo>
                  <a:cubicBezTo>
                    <a:pt x="237" y="183"/>
                    <a:pt x="267" y="220"/>
                    <a:pt x="272" y="242"/>
                  </a:cubicBezTo>
                  <a:lnTo>
                    <a:pt x="248" y="300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2" name="Freeform 27">
              <a:extLst>
                <a:ext uri="{FF2B5EF4-FFF2-40B4-BE49-F238E27FC236}">
                  <a16:creationId xmlns:a16="http://schemas.microsoft.com/office/drawing/2014/main" xmlns="" id="{AED4B8BB-E37C-4B86-B712-DB0D517EF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6" y="1392"/>
              <a:ext cx="97" cy="120"/>
            </a:xfrm>
            <a:custGeom>
              <a:avLst/>
              <a:gdLst>
                <a:gd name="T0" fmla="*/ 7 w 272"/>
                <a:gd name="T1" fmla="*/ 15 h 336"/>
                <a:gd name="T2" fmla="*/ 5 w 272"/>
                <a:gd name="T3" fmla="*/ 15 h 336"/>
                <a:gd name="T4" fmla="*/ 3 w 272"/>
                <a:gd name="T5" fmla="*/ 14 h 336"/>
                <a:gd name="T6" fmla="*/ 1 w 272"/>
                <a:gd name="T7" fmla="*/ 12 h 336"/>
                <a:gd name="T8" fmla="*/ 0 w 272"/>
                <a:gd name="T9" fmla="*/ 9 h 336"/>
                <a:gd name="T10" fmla="*/ 0 w 272"/>
                <a:gd name="T11" fmla="*/ 5 h 336"/>
                <a:gd name="T12" fmla="*/ 2 w 272"/>
                <a:gd name="T13" fmla="*/ 2 h 336"/>
                <a:gd name="T14" fmla="*/ 4 w 272"/>
                <a:gd name="T15" fmla="*/ 1 h 336"/>
                <a:gd name="T16" fmla="*/ 7 w 272"/>
                <a:gd name="T17" fmla="*/ 0 h 336"/>
                <a:gd name="T18" fmla="*/ 10 w 272"/>
                <a:gd name="T19" fmla="*/ 0 h 336"/>
                <a:gd name="T20" fmla="*/ 11 w 272"/>
                <a:gd name="T21" fmla="*/ 2 h 336"/>
                <a:gd name="T22" fmla="*/ 11 w 272"/>
                <a:gd name="T23" fmla="*/ 4 h 336"/>
                <a:gd name="T24" fmla="*/ 11 w 272"/>
                <a:gd name="T25" fmla="*/ 7 h 336"/>
                <a:gd name="T26" fmla="*/ 12 w 272"/>
                <a:gd name="T27" fmla="*/ 11 h 336"/>
                <a:gd name="T28" fmla="*/ 11 w 272"/>
                <a:gd name="T29" fmla="*/ 14 h 336"/>
                <a:gd name="T30" fmla="*/ 9 w 272"/>
                <a:gd name="T31" fmla="*/ 15 h 336"/>
                <a:gd name="T32" fmla="*/ 7 w 272"/>
                <a:gd name="T33" fmla="*/ 15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2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26" y="8"/>
                  </a:lnTo>
                  <a:lnTo>
                    <a:pt x="252" y="44"/>
                  </a:lnTo>
                  <a:cubicBezTo>
                    <a:pt x="256" y="57"/>
                    <a:pt x="253" y="65"/>
                    <a:pt x="250" y="84"/>
                  </a:cubicBezTo>
                  <a:cubicBezTo>
                    <a:pt x="247" y="103"/>
                    <a:pt x="230" y="130"/>
                    <a:pt x="234" y="156"/>
                  </a:cubicBezTo>
                  <a:cubicBezTo>
                    <a:pt x="237" y="183"/>
                    <a:pt x="267" y="220"/>
                    <a:pt x="272" y="242"/>
                  </a:cubicBezTo>
                  <a:lnTo>
                    <a:pt x="248" y="300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3" name="Freeform 28">
              <a:extLst>
                <a:ext uri="{FF2B5EF4-FFF2-40B4-BE49-F238E27FC236}">
                  <a16:creationId xmlns:a16="http://schemas.microsoft.com/office/drawing/2014/main" xmlns="" id="{FE1E1267-3075-4083-BED9-7E151BE66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1152"/>
              <a:ext cx="97" cy="120"/>
            </a:xfrm>
            <a:custGeom>
              <a:avLst/>
              <a:gdLst>
                <a:gd name="T0" fmla="*/ 7 w 272"/>
                <a:gd name="T1" fmla="*/ 15 h 336"/>
                <a:gd name="T2" fmla="*/ 5 w 272"/>
                <a:gd name="T3" fmla="*/ 15 h 336"/>
                <a:gd name="T4" fmla="*/ 3 w 272"/>
                <a:gd name="T5" fmla="*/ 14 h 336"/>
                <a:gd name="T6" fmla="*/ 1 w 272"/>
                <a:gd name="T7" fmla="*/ 12 h 336"/>
                <a:gd name="T8" fmla="*/ 0 w 272"/>
                <a:gd name="T9" fmla="*/ 9 h 336"/>
                <a:gd name="T10" fmla="*/ 0 w 272"/>
                <a:gd name="T11" fmla="*/ 5 h 336"/>
                <a:gd name="T12" fmla="*/ 2 w 272"/>
                <a:gd name="T13" fmla="*/ 2 h 336"/>
                <a:gd name="T14" fmla="*/ 4 w 272"/>
                <a:gd name="T15" fmla="*/ 1 h 336"/>
                <a:gd name="T16" fmla="*/ 7 w 272"/>
                <a:gd name="T17" fmla="*/ 0 h 336"/>
                <a:gd name="T18" fmla="*/ 10 w 272"/>
                <a:gd name="T19" fmla="*/ 0 h 336"/>
                <a:gd name="T20" fmla="*/ 11 w 272"/>
                <a:gd name="T21" fmla="*/ 2 h 336"/>
                <a:gd name="T22" fmla="*/ 11 w 272"/>
                <a:gd name="T23" fmla="*/ 4 h 336"/>
                <a:gd name="T24" fmla="*/ 11 w 272"/>
                <a:gd name="T25" fmla="*/ 7 h 336"/>
                <a:gd name="T26" fmla="*/ 12 w 272"/>
                <a:gd name="T27" fmla="*/ 11 h 336"/>
                <a:gd name="T28" fmla="*/ 11 w 272"/>
                <a:gd name="T29" fmla="*/ 14 h 336"/>
                <a:gd name="T30" fmla="*/ 9 w 272"/>
                <a:gd name="T31" fmla="*/ 15 h 336"/>
                <a:gd name="T32" fmla="*/ 7 w 272"/>
                <a:gd name="T33" fmla="*/ 15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2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26" y="8"/>
                  </a:lnTo>
                  <a:lnTo>
                    <a:pt x="252" y="44"/>
                  </a:lnTo>
                  <a:cubicBezTo>
                    <a:pt x="256" y="57"/>
                    <a:pt x="253" y="65"/>
                    <a:pt x="250" y="84"/>
                  </a:cubicBezTo>
                  <a:cubicBezTo>
                    <a:pt x="247" y="103"/>
                    <a:pt x="230" y="130"/>
                    <a:pt x="234" y="156"/>
                  </a:cubicBezTo>
                  <a:cubicBezTo>
                    <a:pt x="237" y="183"/>
                    <a:pt x="267" y="220"/>
                    <a:pt x="272" y="242"/>
                  </a:cubicBezTo>
                  <a:lnTo>
                    <a:pt x="248" y="300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4" name="Freeform 29">
              <a:extLst>
                <a:ext uri="{FF2B5EF4-FFF2-40B4-BE49-F238E27FC236}">
                  <a16:creationId xmlns:a16="http://schemas.microsoft.com/office/drawing/2014/main" xmlns="" id="{66256D43-12DA-4CB9-A769-363D73FC0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" y="1224"/>
              <a:ext cx="97" cy="120"/>
            </a:xfrm>
            <a:custGeom>
              <a:avLst/>
              <a:gdLst>
                <a:gd name="T0" fmla="*/ 7 w 272"/>
                <a:gd name="T1" fmla="*/ 15 h 336"/>
                <a:gd name="T2" fmla="*/ 5 w 272"/>
                <a:gd name="T3" fmla="*/ 15 h 336"/>
                <a:gd name="T4" fmla="*/ 3 w 272"/>
                <a:gd name="T5" fmla="*/ 14 h 336"/>
                <a:gd name="T6" fmla="*/ 1 w 272"/>
                <a:gd name="T7" fmla="*/ 12 h 336"/>
                <a:gd name="T8" fmla="*/ 0 w 272"/>
                <a:gd name="T9" fmla="*/ 9 h 336"/>
                <a:gd name="T10" fmla="*/ 0 w 272"/>
                <a:gd name="T11" fmla="*/ 5 h 336"/>
                <a:gd name="T12" fmla="*/ 2 w 272"/>
                <a:gd name="T13" fmla="*/ 2 h 336"/>
                <a:gd name="T14" fmla="*/ 4 w 272"/>
                <a:gd name="T15" fmla="*/ 1 h 336"/>
                <a:gd name="T16" fmla="*/ 7 w 272"/>
                <a:gd name="T17" fmla="*/ 0 h 336"/>
                <a:gd name="T18" fmla="*/ 10 w 272"/>
                <a:gd name="T19" fmla="*/ 0 h 336"/>
                <a:gd name="T20" fmla="*/ 11 w 272"/>
                <a:gd name="T21" fmla="*/ 2 h 336"/>
                <a:gd name="T22" fmla="*/ 11 w 272"/>
                <a:gd name="T23" fmla="*/ 4 h 336"/>
                <a:gd name="T24" fmla="*/ 11 w 272"/>
                <a:gd name="T25" fmla="*/ 7 h 336"/>
                <a:gd name="T26" fmla="*/ 12 w 272"/>
                <a:gd name="T27" fmla="*/ 11 h 336"/>
                <a:gd name="T28" fmla="*/ 11 w 272"/>
                <a:gd name="T29" fmla="*/ 14 h 336"/>
                <a:gd name="T30" fmla="*/ 9 w 272"/>
                <a:gd name="T31" fmla="*/ 15 h 336"/>
                <a:gd name="T32" fmla="*/ 7 w 272"/>
                <a:gd name="T33" fmla="*/ 15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2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26" y="8"/>
                  </a:lnTo>
                  <a:lnTo>
                    <a:pt x="252" y="44"/>
                  </a:lnTo>
                  <a:cubicBezTo>
                    <a:pt x="256" y="57"/>
                    <a:pt x="253" y="65"/>
                    <a:pt x="250" y="84"/>
                  </a:cubicBezTo>
                  <a:cubicBezTo>
                    <a:pt x="247" y="103"/>
                    <a:pt x="230" y="130"/>
                    <a:pt x="234" y="156"/>
                  </a:cubicBezTo>
                  <a:cubicBezTo>
                    <a:pt x="237" y="183"/>
                    <a:pt x="267" y="220"/>
                    <a:pt x="272" y="242"/>
                  </a:cubicBezTo>
                  <a:lnTo>
                    <a:pt x="248" y="300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34" name="Group 30">
            <a:extLst>
              <a:ext uri="{FF2B5EF4-FFF2-40B4-BE49-F238E27FC236}">
                <a16:creationId xmlns:a16="http://schemas.microsoft.com/office/drawing/2014/main" xmlns="" id="{BDA17E82-82AA-4C5F-804A-3C0B4D38877E}"/>
              </a:ext>
            </a:extLst>
          </p:cNvPr>
          <p:cNvGrpSpPr>
            <a:grpSpLocks/>
          </p:cNvGrpSpPr>
          <p:nvPr/>
        </p:nvGrpSpPr>
        <p:grpSpPr bwMode="auto">
          <a:xfrm>
            <a:off x="6537325" y="2830513"/>
            <a:ext cx="871538" cy="1447800"/>
            <a:chOff x="5520" y="768"/>
            <a:chExt cx="432" cy="912"/>
          </a:xfrm>
        </p:grpSpPr>
        <p:sp>
          <p:nvSpPr>
            <p:cNvPr id="18462" name="Freeform 31">
              <a:extLst>
                <a:ext uri="{FF2B5EF4-FFF2-40B4-BE49-F238E27FC236}">
                  <a16:creationId xmlns:a16="http://schemas.microsoft.com/office/drawing/2014/main" xmlns="" id="{718343DB-BD2A-4D00-BF04-7762E444B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816"/>
              <a:ext cx="96" cy="96"/>
            </a:xfrm>
            <a:custGeom>
              <a:avLst/>
              <a:gdLst>
                <a:gd name="T0" fmla="*/ 0 w 1381"/>
                <a:gd name="T1" fmla="*/ 0 h 1038"/>
                <a:gd name="T2" fmla="*/ 0 w 1381"/>
                <a:gd name="T3" fmla="*/ 0 h 1038"/>
                <a:gd name="T4" fmla="*/ 0 w 1381"/>
                <a:gd name="T5" fmla="*/ 0 h 1038"/>
                <a:gd name="T6" fmla="*/ 0 w 1381"/>
                <a:gd name="T7" fmla="*/ 0 h 1038"/>
                <a:gd name="T8" fmla="*/ 0 w 1381"/>
                <a:gd name="T9" fmla="*/ 0 h 1038"/>
                <a:gd name="T10" fmla="*/ 0 w 1381"/>
                <a:gd name="T11" fmla="*/ 0 h 1038"/>
                <a:gd name="T12" fmla="*/ 0 w 1381"/>
                <a:gd name="T13" fmla="*/ 0 h 1038"/>
                <a:gd name="T14" fmla="*/ 0 w 1381"/>
                <a:gd name="T15" fmla="*/ 0 h 1038"/>
                <a:gd name="T16" fmla="*/ 0 w 1381"/>
                <a:gd name="T17" fmla="*/ 0 h 1038"/>
                <a:gd name="T18" fmla="*/ 0 w 1381"/>
                <a:gd name="T19" fmla="*/ 1 h 1038"/>
                <a:gd name="T20" fmla="*/ 0 w 1381"/>
                <a:gd name="T21" fmla="*/ 1 h 1038"/>
                <a:gd name="T22" fmla="*/ 0 w 1381"/>
                <a:gd name="T23" fmla="*/ 1 h 1038"/>
                <a:gd name="T24" fmla="*/ 0 w 1381"/>
                <a:gd name="T25" fmla="*/ 0 h 1038"/>
                <a:gd name="T26" fmla="*/ 0 w 1381"/>
                <a:gd name="T27" fmla="*/ 0 h 1038"/>
                <a:gd name="T28" fmla="*/ 0 w 1381"/>
                <a:gd name="T29" fmla="*/ 0 h 1038"/>
                <a:gd name="T30" fmla="*/ 0 w 1381"/>
                <a:gd name="T31" fmla="*/ 0 h 1038"/>
                <a:gd name="T32" fmla="*/ 0 w 1381"/>
                <a:gd name="T33" fmla="*/ 1 h 1038"/>
                <a:gd name="T34" fmla="*/ 0 w 1381"/>
                <a:gd name="T35" fmla="*/ 1 h 1038"/>
                <a:gd name="T36" fmla="*/ 0 w 1381"/>
                <a:gd name="T37" fmla="*/ 1 h 1038"/>
                <a:gd name="T38" fmla="*/ 0 w 1381"/>
                <a:gd name="T39" fmla="*/ 1 h 1038"/>
                <a:gd name="T40" fmla="*/ 0 w 1381"/>
                <a:gd name="T41" fmla="*/ 0 h 10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1" h="1038">
                  <a:moveTo>
                    <a:pt x="3" y="599"/>
                  </a:moveTo>
                  <a:cubicBezTo>
                    <a:pt x="6" y="534"/>
                    <a:pt x="32" y="502"/>
                    <a:pt x="52" y="452"/>
                  </a:cubicBezTo>
                  <a:cubicBezTo>
                    <a:pt x="72" y="402"/>
                    <a:pt x="84" y="356"/>
                    <a:pt x="126" y="297"/>
                  </a:cubicBezTo>
                  <a:cubicBezTo>
                    <a:pt x="168" y="238"/>
                    <a:pt x="228" y="148"/>
                    <a:pt x="306" y="100"/>
                  </a:cubicBezTo>
                  <a:cubicBezTo>
                    <a:pt x="384" y="52"/>
                    <a:pt x="481" y="18"/>
                    <a:pt x="592" y="10"/>
                  </a:cubicBezTo>
                  <a:cubicBezTo>
                    <a:pt x="702" y="0"/>
                    <a:pt x="863" y="10"/>
                    <a:pt x="967" y="41"/>
                  </a:cubicBezTo>
                  <a:cubicBezTo>
                    <a:pt x="1065" y="74"/>
                    <a:pt x="1154" y="141"/>
                    <a:pt x="1214" y="198"/>
                  </a:cubicBezTo>
                  <a:cubicBezTo>
                    <a:pt x="1274" y="255"/>
                    <a:pt x="1298" y="316"/>
                    <a:pt x="1325" y="383"/>
                  </a:cubicBezTo>
                  <a:cubicBezTo>
                    <a:pt x="1352" y="450"/>
                    <a:pt x="1375" y="509"/>
                    <a:pt x="1378" y="599"/>
                  </a:cubicBezTo>
                  <a:cubicBezTo>
                    <a:pt x="1381" y="689"/>
                    <a:pt x="1367" y="857"/>
                    <a:pt x="1345" y="926"/>
                  </a:cubicBezTo>
                  <a:cubicBezTo>
                    <a:pt x="1323" y="995"/>
                    <a:pt x="1303" y="1017"/>
                    <a:pt x="1247" y="1016"/>
                  </a:cubicBezTo>
                  <a:cubicBezTo>
                    <a:pt x="1191" y="1015"/>
                    <a:pt x="1082" y="1011"/>
                    <a:pt x="1010" y="918"/>
                  </a:cubicBezTo>
                  <a:cubicBezTo>
                    <a:pt x="938" y="825"/>
                    <a:pt x="862" y="554"/>
                    <a:pt x="817" y="459"/>
                  </a:cubicBezTo>
                  <a:cubicBezTo>
                    <a:pt x="772" y="364"/>
                    <a:pt x="765" y="371"/>
                    <a:pt x="741" y="345"/>
                  </a:cubicBezTo>
                  <a:cubicBezTo>
                    <a:pt x="715" y="321"/>
                    <a:pt x="673" y="331"/>
                    <a:pt x="647" y="355"/>
                  </a:cubicBezTo>
                  <a:cubicBezTo>
                    <a:pt x="620" y="376"/>
                    <a:pt x="611" y="391"/>
                    <a:pt x="581" y="469"/>
                  </a:cubicBezTo>
                  <a:cubicBezTo>
                    <a:pt x="540" y="548"/>
                    <a:pt x="502" y="742"/>
                    <a:pt x="465" y="827"/>
                  </a:cubicBezTo>
                  <a:cubicBezTo>
                    <a:pt x="428" y="912"/>
                    <a:pt x="413" y="947"/>
                    <a:pt x="361" y="979"/>
                  </a:cubicBezTo>
                  <a:cubicBezTo>
                    <a:pt x="309" y="1011"/>
                    <a:pt x="204" y="1038"/>
                    <a:pt x="150" y="1016"/>
                  </a:cubicBezTo>
                  <a:cubicBezTo>
                    <a:pt x="96" y="994"/>
                    <a:pt x="60" y="914"/>
                    <a:pt x="36" y="845"/>
                  </a:cubicBezTo>
                  <a:cubicBezTo>
                    <a:pt x="12" y="776"/>
                    <a:pt x="0" y="664"/>
                    <a:pt x="3" y="59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3" name="Freeform 32">
              <a:extLst>
                <a:ext uri="{FF2B5EF4-FFF2-40B4-BE49-F238E27FC236}">
                  <a16:creationId xmlns:a16="http://schemas.microsoft.com/office/drawing/2014/main" xmlns="" id="{C54DAF13-656C-4EC3-BC45-668B493B3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" y="768"/>
              <a:ext cx="96" cy="96"/>
            </a:xfrm>
            <a:custGeom>
              <a:avLst/>
              <a:gdLst>
                <a:gd name="T0" fmla="*/ 0 w 1381"/>
                <a:gd name="T1" fmla="*/ 0 h 1038"/>
                <a:gd name="T2" fmla="*/ 0 w 1381"/>
                <a:gd name="T3" fmla="*/ 0 h 1038"/>
                <a:gd name="T4" fmla="*/ 0 w 1381"/>
                <a:gd name="T5" fmla="*/ 0 h 1038"/>
                <a:gd name="T6" fmla="*/ 0 w 1381"/>
                <a:gd name="T7" fmla="*/ 0 h 1038"/>
                <a:gd name="T8" fmla="*/ 0 w 1381"/>
                <a:gd name="T9" fmla="*/ 0 h 1038"/>
                <a:gd name="T10" fmla="*/ 0 w 1381"/>
                <a:gd name="T11" fmla="*/ 0 h 1038"/>
                <a:gd name="T12" fmla="*/ 0 w 1381"/>
                <a:gd name="T13" fmla="*/ 0 h 1038"/>
                <a:gd name="T14" fmla="*/ 0 w 1381"/>
                <a:gd name="T15" fmla="*/ 0 h 1038"/>
                <a:gd name="T16" fmla="*/ 0 w 1381"/>
                <a:gd name="T17" fmla="*/ 0 h 1038"/>
                <a:gd name="T18" fmla="*/ 0 w 1381"/>
                <a:gd name="T19" fmla="*/ 1 h 1038"/>
                <a:gd name="T20" fmla="*/ 0 w 1381"/>
                <a:gd name="T21" fmla="*/ 1 h 1038"/>
                <a:gd name="T22" fmla="*/ 0 w 1381"/>
                <a:gd name="T23" fmla="*/ 1 h 1038"/>
                <a:gd name="T24" fmla="*/ 0 w 1381"/>
                <a:gd name="T25" fmla="*/ 0 h 1038"/>
                <a:gd name="T26" fmla="*/ 0 w 1381"/>
                <a:gd name="T27" fmla="*/ 0 h 1038"/>
                <a:gd name="T28" fmla="*/ 0 w 1381"/>
                <a:gd name="T29" fmla="*/ 0 h 1038"/>
                <a:gd name="T30" fmla="*/ 0 w 1381"/>
                <a:gd name="T31" fmla="*/ 0 h 1038"/>
                <a:gd name="T32" fmla="*/ 0 w 1381"/>
                <a:gd name="T33" fmla="*/ 1 h 1038"/>
                <a:gd name="T34" fmla="*/ 0 w 1381"/>
                <a:gd name="T35" fmla="*/ 1 h 1038"/>
                <a:gd name="T36" fmla="*/ 0 w 1381"/>
                <a:gd name="T37" fmla="*/ 1 h 1038"/>
                <a:gd name="T38" fmla="*/ 0 w 1381"/>
                <a:gd name="T39" fmla="*/ 1 h 1038"/>
                <a:gd name="T40" fmla="*/ 0 w 1381"/>
                <a:gd name="T41" fmla="*/ 0 h 10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1" h="1038">
                  <a:moveTo>
                    <a:pt x="3" y="599"/>
                  </a:moveTo>
                  <a:cubicBezTo>
                    <a:pt x="6" y="534"/>
                    <a:pt x="32" y="502"/>
                    <a:pt x="52" y="452"/>
                  </a:cubicBezTo>
                  <a:cubicBezTo>
                    <a:pt x="72" y="402"/>
                    <a:pt x="84" y="356"/>
                    <a:pt x="126" y="297"/>
                  </a:cubicBezTo>
                  <a:cubicBezTo>
                    <a:pt x="168" y="238"/>
                    <a:pt x="228" y="148"/>
                    <a:pt x="306" y="100"/>
                  </a:cubicBezTo>
                  <a:cubicBezTo>
                    <a:pt x="384" y="52"/>
                    <a:pt x="481" y="18"/>
                    <a:pt x="592" y="10"/>
                  </a:cubicBezTo>
                  <a:cubicBezTo>
                    <a:pt x="702" y="0"/>
                    <a:pt x="863" y="10"/>
                    <a:pt x="967" y="41"/>
                  </a:cubicBezTo>
                  <a:cubicBezTo>
                    <a:pt x="1065" y="74"/>
                    <a:pt x="1154" y="141"/>
                    <a:pt x="1214" y="198"/>
                  </a:cubicBezTo>
                  <a:cubicBezTo>
                    <a:pt x="1274" y="255"/>
                    <a:pt x="1298" y="316"/>
                    <a:pt x="1325" y="383"/>
                  </a:cubicBezTo>
                  <a:cubicBezTo>
                    <a:pt x="1352" y="450"/>
                    <a:pt x="1375" y="509"/>
                    <a:pt x="1378" y="599"/>
                  </a:cubicBezTo>
                  <a:cubicBezTo>
                    <a:pt x="1381" y="689"/>
                    <a:pt x="1367" y="857"/>
                    <a:pt x="1345" y="926"/>
                  </a:cubicBezTo>
                  <a:cubicBezTo>
                    <a:pt x="1323" y="995"/>
                    <a:pt x="1303" y="1017"/>
                    <a:pt x="1247" y="1016"/>
                  </a:cubicBezTo>
                  <a:cubicBezTo>
                    <a:pt x="1191" y="1015"/>
                    <a:pt x="1082" y="1011"/>
                    <a:pt x="1010" y="918"/>
                  </a:cubicBezTo>
                  <a:cubicBezTo>
                    <a:pt x="938" y="825"/>
                    <a:pt x="862" y="554"/>
                    <a:pt x="817" y="459"/>
                  </a:cubicBezTo>
                  <a:cubicBezTo>
                    <a:pt x="772" y="364"/>
                    <a:pt x="765" y="371"/>
                    <a:pt x="741" y="345"/>
                  </a:cubicBezTo>
                  <a:cubicBezTo>
                    <a:pt x="715" y="321"/>
                    <a:pt x="673" y="331"/>
                    <a:pt x="647" y="355"/>
                  </a:cubicBezTo>
                  <a:cubicBezTo>
                    <a:pt x="620" y="376"/>
                    <a:pt x="611" y="391"/>
                    <a:pt x="581" y="469"/>
                  </a:cubicBezTo>
                  <a:cubicBezTo>
                    <a:pt x="540" y="548"/>
                    <a:pt x="502" y="742"/>
                    <a:pt x="465" y="827"/>
                  </a:cubicBezTo>
                  <a:cubicBezTo>
                    <a:pt x="428" y="912"/>
                    <a:pt x="413" y="947"/>
                    <a:pt x="361" y="979"/>
                  </a:cubicBezTo>
                  <a:cubicBezTo>
                    <a:pt x="309" y="1011"/>
                    <a:pt x="204" y="1038"/>
                    <a:pt x="150" y="1016"/>
                  </a:cubicBezTo>
                  <a:cubicBezTo>
                    <a:pt x="96" y="994"/>
                    <a:pt x="60" y="914"/>
                    <a:pt x="36" y="845"/>
                  </a:cubicBezTo>
                  <a:cubicBezTo>
                    <a:pt x="12" y="776"/>
                    <a:pt x="0" y="664"/>
                    <a:pt x="3" y="59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4" name="Freeform 33">
              <a:extLst>
                <a:ext uri="{FF2B5EF4-FFF2-40B4-BE49-F238E27FC236}">
                  <a16:creationId xmlns:a16="http://schemas.microsoft.com/office/drawing/2014/main" xmlns="" id="{279FF267-20C4-435B-940B-DE7F71506378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664" y="1536"/>
              <a:ext cx="96" cy="96"/>
            </a:xfrm>
            <a:custGeom>
              <a:avLst/>
              <a:gdLst>
                <a:gd name="T0" fmla="*/ 0 w 1381"/>
                <a:gd name="T1" fmla="*/ 0 h 1038"/>
                <a:gd name="T2" fmla="*/ 0 w 1381"/>
                <a:gd name="T3" fmla="*/ 0 h 1038"/>
                <a:gd name="T4" fmla="*/ 0 w 1381"/>
                <a:gd name="T5" fmla="*/ 0 h 1038"/>
                <a:gd name="T6" fmla="*/ 0 w 1381"/>
                <a:gd name="T7" fmla="*/ 0 h 1038"/>
                <a:gd name="T8" fmla="*/ 0 w 1381"/>
                <a:gd name="T9" fmla="*/ 0 h 1038"/>
                <a:gd name="T10" fmla="*/ 0 w 1381"/>
                <a:gd name="T11" fmla="*/ 0 h 1038"/>
                <a:gd name="T12" fmla="*/ 0 w 1381"/>
                <a:gd name="T13" fmla="*/ 0 h 1038"/>
                <a:gd name="T14" fmla="*/ 0 w 1381"/>
                <a:gd name="T15" fmla="*/ 0 h 1038"/>
                <a:gd name="T16" fmla="*/ 0 w 1381"/>
                <a:gd name="T17" fmla="*/ 0 h 1038"/>
                <a:gd name="T18" fmla="*/ 0 w 1381"/>
                <a:gd name="T19" fmla="*/ 1 h 1038"/>
                <a:gd name="T20" fmla="*/ 0 w 1381"/>
                <a:gd name="T21" fmla="*/ 1 h 1038"/>
                <a:gd name="T22" fmla="*/ 0 w 1381"/>
                <a:gd name="T23" fmla="*/ 1 h 1038"/>
                <a:gd name="T24" fmla="*/ 0 w 1381"/>
                <a:gd name="T25" fmla="*/ 0 h 1038"/>
                <a:gd name="T26" fmla="*/ 0 w 1381"/>
                <a:gd name="T27" fmla="*/ 0 h 1038"/>
                <a:gd name="T28" fmla="*/ 0 w 1381"/>
                <a:gd name="T29" fmla="*/ 0 h 1038"/>
                <a:gd name="T30" fmla="*/ 0 w 1381"/>
                <a:gd name="T31" fmla="*/ 0 h 1038"/>
                <a:gd name="T32" fmla="*/ 0 w 1381"/>
                <a:gd name="T33" fmla="*/ 1 h 1038"/>
                <a:gd name="T34" fmla="*/ 0 w 1381"/>
                <a:gd name="T35" fmla="*/ 1 h 1038"/>
                <a:gd name="T36" fmla="*/ 0 w 1381"/>
                <a:gd name="T37" fmla="*/ 1 h 1038"/>
                <a:gd name="T38" fmla="*/ 0 w 1381"/>
                <a:gd name="T39" fmla="*/ 1 h 1038"/>
                <a:gd name="T40" fmla="*/ 0 w 1381"/>
                <a:gd name="T41" fmla="*/ 0 h 10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1" h="1038">
                  <a:moveTo>
                    <a:pt x="3" y="599"/>
                  </a:moveTo>
                  <a:cubicBezTo>
                    <a:pt x="6" y="534"/>
                    <a:pt x="32" y="502"/>
                    <a:pt x="52" y="452"/>
                  </a:cubicBezTo>
                  <a:cubicBezTo>
                    <a:pt x="72" y="402"/>
                    <a:pt x="84" y="356"/>
                    <a:pt x="126" y="297"/>
                  </a:cubicBezTo>
                  <a:cubicBezTo>
                    <a:pt x="168" y="238"/>
                    <a:pt x="228" y="148"/>
                    <a:pt x="306" y="100"/>
                  </a:cubicBezTo>
                  <a:cubicBezTo>
                    <a:pt x="384" y="52"/>
                    <a:pt x="481" y="18"/>
                    <a:pt x="592" y="10"/>
                  </a:cubicBezTo>
                  <a:cubicBezTo>
                    <a:pt x="702" y="0"/>
                    <a:pt x="863" y="10"/>
                    <a:pt x="967" y="41"/>
                  </a:cubicBezTo>
                  <a:cubicBezTo>
                    <a:pt x="1065" y="74"/>
                    <a:pt x="1154" y="141"/>
                    <a:pt x="1214" y="198"/>
                  </a:cubicBezTo>
                  <a:cubicBezTo>
                    <a:pt x="1274" y="255"/>
                    <a:pt x="1298" y="316"/>
                    <a:pt x="1325" y="383"/>
                  </a:cubicBezTo>
                  <a:cubicBezTo>
                    <a:pt x="1352" y="450"/>
                    <a:pt x="1375" y="509"/>
                    <a:pt x="1378" y="599"/>
                  </a:cubicBezTo>
                  <a:cubicBezTo>
                    <a:pt x="1381" y="689"/>
                    <a:pt x="1367" y="857"/>
                    <a:pt x="1345" y="926"/>
                  </a:cubicBezTo>
                  <a:cubicBezTo>
                    <a:pt x="1323" y="995"/>
                    <a:pt x="1303" y="1017"/>
                    <a:pt x="1247" y="1016"/>
                  </a:cubicBezTo>
                  <a:cubicBezTo>
                    <a:pt x="1191" y="1015"/>
                    <a:pt x="1082" y="1011"/>
                    <a:pt x="1010" y="918"/>
                  </a:cubicBezTo>
                  <a:cubicBezTo>
                    <a:pt x="938" y="825"/>
                    <a:pt x="862" y="554"/>
                    <a:pt x="817" y="459"/>
                  </a:cubicBezTo>
                  <a:cubicBezTo>
                    <a:pt x="772" y="364"/>
                    <a:pt x="765" y="371"/>
                    <a:pt x="741" y="345"/>
                  </a:cubicBezTo>
                  <a:cubicBezTo>
                    <a:pt x="715" y="321"/>
                    <a:pt x="673" y="331"/>
                    <a:pt x="647" y="355"/>
                  </a:cubicBezTo>
                  <a:cubicBezTo>
                    <a:pt x="620" y="376"/>
                    <a:pt x="611" y="391"/>
                    <a:pt x="581" y="469"/>
                  </a:cubicBezTo>
                  <a:cubicBezTo>
                    <a:pt x="540" y="548"/>
                    <a:pt x="502" y="742"/>
                    <a:pt x="465" y="827"/>
                  </a:cubicBezTo>
                  <a:cubicBezTo>
                    <a:pt x="428" y="912"/>
                    <a:pt x="413" y="947"/>
                    <a:pt x="361" y="979"/>
                  </a:cubicBezTo>
                  <a:cubicBezTo>
                    <a:pt x="309" y="1011"/>
                    <a:pt x="204" y="1038"/>
                    <a:pt x="150" y="1016"/>
                  </a:cubicBezTo>
                  <a:cubicBezTo>
                    <a:pt x="96" y="994"/>
                    <a:pt x="60" y="914"/>
                    <a:pt x="36" y="845"/>
                  </a:cubicBezTo>
                  <a:cubicBezTo>
                    <a:pt x="12" y="776"/>
                    <a:pt x="0" y="664"/>
                    <a:pt x="3" y="59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5" name="Freeform 34">
              <a:extLst>
                <a:ext uri="{FF2B5EF4-FFF2-40B4-BE49-F238E27FC236}">
                  <a16:creationId xmlns:a16="http://schemas.microsoft.com/office/drawing/2014/main" xmlns="" id="{CE415D0B-7C24-482F-A54B-4702CBD6A6B9}"/>
                </a:ext>
              </a:extLst>
            </p:cNvPr>
            <p:cNvSpPr>
              <a:spLocks/>
            </p:cNvSpPr>
            <p:nvPr/>
          </p:nvSpPr>
          <p:spPr bwMode="auto">
            <a:xfrm flipV="1">
              <a:off x="5808" y="1584"/>
              <a:ext cx="96" cy="96"/>
            </a:xfrm>
            <a:custGeom>
              <a:avLst/>
              <a:gdLst>
                <a:gd name="T0" fmla="*/ 0 w 1381"/>
                <a:gd name="T1" fmla="*/ 0 h 1038"/>
                <a:gd name="T2" fmla="*/ 0 w 1381"/>
                <a:gd name="T3" fmla="*/ 0 h 1038"/>
                <a:gd name="T4" fmla="*/ 0 w 1381"/>
                <a:gd name="T5" fmla="*/ 0 h 1038"/>
                <a:gd name="T6" fmla="*/ 0 w 1381"/>
                <a:gd name="T7" fmla="*/ 0 h 1038"/>
                <a:gd name="T8" fmla="*/ 0 w 1381"/>
                <a:gd name="T9" fmla="*/ 0 h 1038"/>
                <a:gd name="T10" fmla="*/ 0 w 1381"/>
                <a:gd name="T11" fmla="*/ 0 h 1038"/>
                <a:gd name="T12" fmla="*/ 0 w 1381"/>
                <a:gd name="T13" fmla="*/ 0 h 1038"/>
                <a:gd name="T14" fmla="*/ 0 w 1381"/>
                <a:gd name="T15" fmla="*/ 0 h 1038"/>
                <a:gd name="T16" fmla="*/ 0 w 1381"/>
                <a:gd name="T17" fmla="*/ 0 h 1038"/>
                <a:gd name="T18" fmla="*/ 0 w 1381"/>
                <a:gd name="T19" fmla="*/ 1 h 1038"/>
                <a:gd name="T20" fmla="*/ 0 w 1381"/>
                <a:gd name="T21" fmla="*/ 1 h 1038"/>
                <a:gd name="T22" fmla="*/ 0 w 1381"/>
                <a:gd name="T23" fmla="*/ 1 h 1038"/>
                <a:gd name="T24" fmla="*/ 0 w 1381"/>
                <a:gd name="T25" fmla="*/ 0 h 1038"/>
                <a:gd name="T26" fmla="*/ 0 w 1381"/>
                <a:gd name="T27" fmla="*/ 0 h 1038"/>
                <a:gd name="T28" fmla="*/ 0 w 1381"/>
                <a:gd name="T29" fmla="*/ 0 h 1038"/>
                <a:gd name="T30" fmla="*/ 0 w 1381"/>
                <a:gd name="T31" fmla="*/ 0 h 1038"/>
                <a:gd name="T32" fmla="*/ 0 w 1381"/>
                <a:gd name="T33" fmla="*/ 1 h 1038"/>
                <a:gd name="T34" fmla="*/ 0 w 1381"/>
                <a:gd name="T35" fmla="*/ 1 h 1038"/>
                <a:gd name="T36" fmla="*/ 0 w 1381"/>
                <a:gd name="T37" fmla="*/ 1 h 1038"/>
                <a:gd name="T38" fmla="*/ 0 w 1381"/>
                <a:gd name="T39" fmla="*/ 1 h 1038"/>
                <a:gd name="T40" fmla="*/ 0 w 1381"/>
                <a:gd name="T41" fmla="*/ 0 h 10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1" h="1038">
                  <a:moveTo>
                    <a:pt x="3" y="599"/>
                  </a:moveTo>
                  <a:cubicBezTo>
                    <a:pt x="6" y="534"/>
                    <a:pt x="32" y="502"/>
                    <a:pt x="52" y="452"/>
                  </a:cubicBezTo>
                  <a:cubicBezTo>
                    <a:pt x="72" y="402"/>
                    <a:pt x="84" y="356"/>
                    <a:pt x="126" y="297"/>
                  </a:cubicBezTo>
                  <a:cubicBezTo>
                    <a:pt x="168" y="238"/>
                    <a:pt x="228" y="148"/>
                    <a:pt x="306" y="100"/>
                  </a:cubicBezTo>
                  <a:cubicBezTo>
                    <a:pt x="384" y="52"/>
                    <a:pt x="481" y="18"/>
                    <a:pt x="592" y="10"/>
                  </a:cubicBezTo>
                  <a:cubicBezTo>
                    <a:pt x="702" y="0"/>
                    <a:pt x="863" y="10"/>
                    <a:pt x="967" y="41"/>
                  </a:cubicBezTo>
                  <a:cubicBezTo>
                    <a:pt x="1065" y="74"/>
                    <a:pt x="1154" y="141"/>
                    <a:pt x="1214" y="198"/>
                  </a:cubicBezTo>
                  <a:cubicBezTo>
                    <a:pt x="1274" y="255"/>
                    <a:pt x="1298" y="316"/>
                    <a:pt x="1325" y="383"/>
                  </a:cubicBezTo>
                  <a:cubicBezTo>
                    <a:pt x="1352" y="450"/>
                    <a:pt x="1375" y="509"/>
                    <a:pt x="1378" y="599"/>
                  </a:cubicBezTo>
                  <a:cubicBezTo>
                    <a:pt x="1381" y="689"/>
                    <a:pt x="1367" y="857"/>
                    <a:pt x="1345" y="926"/>
                  </a:cubicBezTo>
                  <a:cubicBezTo>
                    <a:pt x="1323" y="995"/>
                    <a:pt x="1303" y="1017"/>
                    <a:pt x="1247" y="1016"/>
                  </a:cubicBezTo>
                  <a:cubicBezTo>
                    <a:pt x="1191" y="1015"/>
                    <a:pt x="1082" y="1011"/>
                    <a:pt x="1010" y="918"/>
                  </a:cubicBezTo>
                  <a:cubicBezTo>
                    <a:pt x="938" y="825"/>
                    <a:pt x="862" y="554"/>
                    <a:pt x="817" y="459"/>
                  </a:cubicBezTo>
                  <a:cubicBezTo>
                    <a:pt x="772" y="364"/>
                    <a:pt x="765" y="371"/>
                    <a:pt x="741" y="345"/>
                  </a:cubicBezTo>
                  <a:cubicBezTo>
                    <a:pt x="715" y="321"/>
                    <a:pt x="673" y="331"/>
                    <a:pt x="647" y="355"/>
                  </a:cubicBezTo>
                  <a:cubicBezTo>
                    <a:pt x="620" y="376"/>
                    <a:pt x="611" y="391"/>
                    <a:pt x="581" y="469"/>
                  </a:cubicBezTo>
                  <a:cubicBezTo>
                    <a:pt x="540" y="548"/>
                    <a:pt x="502" y="742"/>
                    <a:pt x="465" y="827"/>
                  </a:cubicBezTo>
                  <a:cubicBezTo>
                    <a:pt x="428" y="912"/>
                    <a:pt x="413" y="947"/>
                    <a:pt x="361" y="979"/>
                  </a:cubicBezTo>
                  <a:cubicBezTo>
                    <a:pt x="309" y="1011"/>
                    <a:pt x="204" y="1038"/>
                    <a:pt x="150" y="1016"/>
                  </a:cubicBezTo>
                  <a:cubicBezTo>
                    <a:pt x="96" y="994"/>
                    <a:pt x="60" y="914"/>
                    <a:pt x="36" y="845"/>
                  </a:cubicBezTo>
                  <a:cubicBezTo>
                    <a:pt x="12" y="776"/>
                    <a:pt x="0" y="664"/>
                    <a:pt x="3" y="59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6" name="Freeform 35">
              <a:extLst>
                <a:ext uri="{FF2B5EF4-FFF2-40B4-BE49-F238E27FC236}">
                  <a16:creationId xmlns:a16="http://schemas.microsoft.com/office/drawing/2014/main" xmlns="" id="{D2D75BDD-4F07-4A1A-9390-1143E84E7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0" y="1200"/>
              <a:ext cx="96" cy="96"/>
            </a:xfrm>
            <a:custGeom>
              <a:avLst/>
              <a:gdLst>
                <a:gd name="T0" fmla="*/ 8 w 254"/>
                <a:gd name="T1" fmla="*/ 8 h 336"/>
                <a:gd name="T2" fmla="*/ 6 w 254"/>
                <a:gd name="T3" fmla="*/ 8 h 336"/>
                <a:gd name="T4" fmla="*/ 4 w 254"/>
                <a:gd name="T5" fmla="*/ 7 h 336"/>
                <a:gd name="T6" fmla="*/ 1 w 254"/>
                <a:gd name="T7" fmla="*/ 6 h 336"/>
                <a:gd name="T8" fmla="*/ 0 w 254"/>
                <a:gd name="T9" fmla="*/ 5 h 336"/>
                <a:gd name="T10" fmla="*/ 1 w 254"/>
                <a:gd name="T11" fmla="*/ 2 h 336"/>
                <a:gd name="T12" fmla="*/ 3 w 254"/>
                <a:gd name="T13" fmla="*/ 1 h 336"/>
                <a:gd name="T14" fmla="*/ 5 w 254"/>
                <a:gd name="T15" fmla="*/ 0 h 336"/>
                <a:gd name="T16" fmla="*/ 8 w 254"/>
                <a:gd name="T17" fmla="*/ 0 h 336"/>
                <a:gd name="T18" fmla="*/ 12 w 254"/>
                <a:gd name="T19" fmla="*/ 0 h 336"/>
                <a:gd name="T20" fmla="*/ 14 w 254"/>
                <a:gd name="T21" fmla="*/ 1 h 336"/>
                <a:gd name="T22" fmla="*/ 12 w 254"/>
                <a:gd name="T23" fmla="*/ 2 h 336"/>
                <a:gd name="T24" fmla="*/ 5 w 254"/>
                <a:gd name="T25" fmla="*/ 4 h 336"/>
                <a:gd name="T26" fmla="*/ 14 w 254"/>
                <a:gd name="T27" fmla="*/ 6 h 336"/>
                <a:gd name="T28" fmla="*/ 14 w 254"/>
                <a:gd name="T29" fmla="*/ 7 h 336"/>
                <a:gd name="T30" fmla="*/ 11 w 254"/>
                <a:gd name="T31" fmla="*/ 8 h 336"/>
                <a:gd name="T32" fmla="*/ 8 w 254"/>
                <a:gd name="T33" fmla="*/ 8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4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26" y="8"/>
                  </a:lnTo>
                  <a:lnTo>
                    <a:pt x="248" y="32"/>
                  </a:lnTo>
                  <a:cubicBezTo>
                    <a:pt x="248" y="46"/>
                    <a:pt x="249" y="68"/>
                    <a:pt x="224" y="90"/>
                  </a:cubicBezTo>
                  <a:cubicBezTo>
                    <a:pt x="199" y="112"/>
                    <a:pt x="93" y="138"/>
                    <a:pt x="98" y="164"/>
                  </a:cubicBezTo>
                  <a:cubicBezTo>
                    <a:pt x="101" y="191"/>
                    <a:pt x="229" y="223"/>
                    <a:pt x="254" y="246"/>
                  </a:cubicBezTo>
                  <a:lnTo>
                    <a:pt x="248" y="300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7" name="Freeform 36">
              <a:extLst>
                <a:ext uri="{FF2B5EF4-FFF2-40B4-BE49-F238E27FC236}">
                  <a16:creationId xmlns:a16="http://schemas.microsoft.com/office/drawing/2014/main" xmlns="" id="{C6A59676-0D7A-45A3-87FA-9EB5D442E2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1248"/>
              <a:ext cx="96" cy="96"/>
            </a:xfrm>
            <a:custGeom>
              <a:avLst/>
              <a:gdLst>
                <a:gd name="T0" fmla="*/ 8 w 254"/>
                <a:gd name="T1" fmla="*/ 8 h 336"/>
                <a:gd name="T2" fmla="*/ 6 w 254"/>
                <a:gd name="T3" fmla="*/ 8 h 336"/>
                <a:gd name="T4" fmla="*/ 4 w 254"/>
                <a:gd name="T5" fmla="*/ 7 h 336"/>
                <a:gd name="T6" fmla="*/ 1 w 254"/>
                <a:gd name="T7" fmla="*/ 6 h 336"/>
                <a:gd name="T8" fmla="*/ 0 w 254"/>
                <a:gd name="T9" fmla="*/ 5 h 336"/>
                <a:gd name="T10" fmla="*/ 1 w 254"/>
                <a:gd name="T11" fmla="*/ 2 h 336"/>
                <a:gd name="T12" fmla="*/ 3 w 254"/>
                <a:gd name="T13" fmla="*/ 1 h 336"/>
                <a:gd name="T14" fmla="*/ 5 w 254"/>
                <a:gd name="T15" fmla="*/ 0 h 336"/>
                <a:gd name="T16" fmla="*/ 8 w 254"/>
                <a:gd name="T17" fmla="*/ 0 h 336"/>
                <a:gd name="T18" fmla="*/ 12 w 254"/>
                <a:gd name="T19" fmla="*/ 0 h 336"/>
                <a:gd name="T20" fmla="*/ 14 w 254"/>
                <a:gd name="T21" fmla="*/ 1 h 336"/>
                <a:gd name="T22" fmla="*/ 12 w 254"/>
                <a:gd name="T23" fmla="*/ 2 h 336"/>
                <a:gd name="T24" fmla="*/ 5 w 254"/>
                <a:gd name="T25" fmla="*/ 4 h 336"/>
                <a:gd name="T26" fmla="*/ 14 w 254"/>
                <a:gd name="T27" fmla="*/ 6 h 336"/>
                <a:gd name="T28" fmla="*/ 14 w 254"/>
                <a:gd name="T29" fmla="*/ 7 h 336"/>
                <a:gd name="T30" fmla="*/ 11 w 254"/>
                <a:gd name="T31" fmla="*/ 8 h 336"/>
                <a:gd name="T32" fmla="*/ 8 w 254"/>
                <a:gd name="T33" fmla="*/ 8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4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26" y="8"/>
                  </a:lnTo>
                  <a:lnTo>
                    <a:pt x="248" y="32"/>
                  </a:lnTo>
                  <a:cubicBezTo>
                    <a:pt x="248" y="46"/>
                    <a:pt x="249" y="68"/>
                    <a:pt x="224" y="90"/>
                  </a:cubicBezTo>
                  <a:cubicBezTo>
                    <a:pt x="199" y="112"/>
                    <a:pt x="93" y="138"/>
                    <a:pt x="98" y="164"/>
                  </a:cubicBezTo>
                  <a:cubicBezTo>
                    <a:pt x="101" y="191"/>
                    <a:pt x="229" y="223"/>
                    <a:pt x="254" y="246"/>
                  </a:cubicBezTo>
                  <a:lnTo>
                    <a:pt x="248" y="300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8" name="Freeform 37">
              <a:extLst>
                <a:ext uri="{FF2B5EF4-FFF2-40B4-BE49-F238E27FC236}">
                  <a16:creationId xmlns:a16="http://schemas.microsoft.com/office/drawing/2014/main" xmlns="" id="{EDEA3F10-2674-42C3-9CC0-F67F0D0066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8" y="1056"/>
              <a:ext cx="96" cy="96"/>
            </a:xfrm>
            <a:custGeom>
              <a:avLst/>
              <a:gdLst>
                <a:gd name="T0" fmla="*/ 8 w 254"/>
                <a:gd name="T1" fmla="*/ 8 h 336"/>
                <a:gd name="T2" fmla="*/ 6 w 254"/>
                <a:gd name="T3" fmla="*/ 8 h 336"/>
                <a:gd name="T4" fmla="*/ 4 w 254"/>
                <a:gd name="T5" fmla="*/ 7 h 336"/>
                <a:gd name="T6" fmla="*/ 1 w 254"/>
                <a:gd name="T7" fmla="*/ 6 h 336"/>
                <a:gd name="T8" fmla="*/ 0 w 254"/>
                <a:gd name="T9" fmla="*/ 5 h 336"/>
                <a:gd name="T10" fmla="*/ 1 w 254"/>
                <a:gd name="T11" fmla="*/ 2 h 336"/>
                <a:gd name="T12" fmla="*/ 3 w 254"/>
                <a:gd name="T13" fmla="*/ 1 h 336"/>
                <a:gd name="T14" fmla="*/ 5 w 254"/>
                <a:gd name="T15" fmla="*/ 0 h 336"/>
                <a:gd name="T16" fmla="*/ 8 w 254"/>
                <a:gd name="T17" fmla="*/ 0 h 336"/>
                <a:gd name="T18" fmla="*/ 12 w 254"/>
                <a:gd name="T19" fmla="*/ 0 h 336"/>
                <a:gd name="T20" fmla="*/ 14 w 254"/>
                <a:gd name="T21" fmla="*/ 1 h 336"/>
                <a:gd name="T22" fmla="*/ 12 w 254"/>
                <a:gd name="T23" fmla="*/ 2 h 336"/>
                <a:gd name="T24" fmla="*/ 5 w 254"/>
                <a:gd name="T25" fmla="*/ 4 h 336"/>
                <a:gd name="T26" fmla="*/ 14 w 254"/>
                <a:gd name="T27" fmla="*/ 6 h 336"/>
                <a:gd name="T28" fmla="*/ 14 w 254"/>
                <a:gd name="T29" fmla="*/ 7 h 336"/>
                <a:gd name="T30" fmla="*/ 11 w 254"/>
                <a:gd name="T31" fmla="*/ 8 h 336"/>
                <a:gd name="T32" fmla="*/ 8 w 254"/>
                <a:gd name="T33" fmla="*/ 8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4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26" y="8"/>
                  </a:lnTo>
                  <a:lnTo>
                    <a:pt x="248" y="32"/>
                  </a:lnTo>
                  <a:cubicBezTo>
                    <a:pt x="248" y="46"/>
                    <a:pt x="249" y="68"/>
                    <a:pt x="224" y="90"/>
                  </a:cubicBezTo>
                  <a:cubicBezTo>
                    <a:pt x="199" y="112"/>
                    <a:pt x="93" y="138"/>
                    <a:pt x="98" y="164"/>
                  </a:cubicBezTo>
                  <a:cubicBezTo>
                    <a:pt x="101" y="191"/>
                    <a:pt x="229" y="223"/>
                    <a:pt x="254" y="246"/>
                  </a:cubicBezTo>
                  <a:lnTo>
                    <a:pt x="248" y="300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69" name="Freeform 38">
              <a:extLst>
                <a:ext uri="{FF2B5EF4-FFF2-40B4-BE49-F238E27FC236}">
                  <a16:creationId xmlns:a16="http://schemas.microsoft.com/office/drawing/2014/main" xmlns="" id="{E154A12B-3517-4D7C-B5E3-6ECE963AE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2" y="1104"/>
              <a:ext cx="96" cy="96"/>
            </a:xfrm>
            <a:custGeom>
              <a:avLst/>
              <a:gdLst>
                <a:gd name="T0" fmla="*/ 8 w 254"/>
                <a:gd name="T1" fmla="*/ 8 h 336"/>
                <a:gd name="T2" fmla="*/ 6 w 254"/>
                <a:gd name="T3" fmla="*/ 8 h 336"/>
                <a:gd name="T4" fmla="*/ 4 w 254"/>
                <a:gd name="T5" fmla="*/ 7 h 336"/>
                <a:gd name="T6" fmla="*/ 1 w 254"/>
                <a:gd name="T7" fmla="*/ 6 h 336"/>
                <a:gd name="T8" fmla="*/ 0 w 254"/>
                <a:gd name="T9" fmla="*/ 5 h 336"/>
                <a:gd name="T10" fmla="*/ 1 w 254"/>
                <a:gd name="T11" fmla="*/ 2 h 336"/>
                <a:gd name="T12" fmla="*/ 3 w 254"/>
                <a:gd name="T13" fmla="*/ 1 h 336"/>
                <a:gd name="T14" fmla="*/ 5 w 254"/>
                <a:gd name="T15" fmla="*/ 0 h 336"/>
                <a:gd name="T16" fmla="*/ 8 w 254"/>
                <a:gd name="T17" fmla="*/ 0 h 336"/>
                <a:gd name="T18" fmla="*/ 12 w 254"/>
                <a:gd name="T19" fmla="*/ 0 h 336"/>
                <a:gd name="T20" fmla="*/ 14 w 254"/>
                <a:gd name="T21" fmla="*/ 1 h 336"/>
                <a:gd name="T22" fmla="*/ 12 w 254"/>
                <a:gd name="T23" fmla="*/ 2 h 336"/>
                <a:gd name="T24" fmla="*/ 5 w 254"/>
                <a:gd name="T25" fmla="*/ 4 h 336"/>
                <a:gd name="T26" fmla="*/ 14 w 254"/>
                <a:gd name="T27" fmla="*/ 6 h 336"/>
                <a:gd name="T28" fmla="*/ 14 w 254"/>
                <a:gd name="T29" fmla="*/ 7 h 336"/>
                <a:gd name="T30" fmla="*/ 11 w 254"/>
                <a:gd name="T31" fmla="*/ 8 h 336"/>
                <a:gd name="T32" fmla="*/ 8 w 254"/>
                <a:gd name="T33" fmla="*/ 8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4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26" y="8"/>
                  </a:lnTo>
                  <a:lnTo>
                    <a:pt x="248" y="32"/>
                  </a:lnTo>
                  <a:cubicBezTo>
                    <a:pt x="248" y="46"/>
                    <a:pt x="249" y="68"/>
                    <a:pt x="224" y="90"/>
                  </a:cubicBezTo>
                  <a:cubicBezTo>
                    <a:pt x="199" y="112"/>
                    <a:pt x="93" y="138"/>
                    <a:pt x="98" y="164"/>
                  </a:cubicBezTo>
                  <a:cubicBezTo>
                    <a:pt x="101" y="191"/>
                    <a:pt x="229" y="223"/>
                    <a:pt x="254" y="246"/>
                  </a:cubicBezTo>
                  <a:lnTo>
                    <a:pt x="248" y="300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8470" name="Freeform 39">
              <a:extLst>
                <a:ext uri="{FF2B5EF4-FFF2-40B4-BE49-F238E27FC236}">
                  <a16:creationId xmlns:a16="http://schemas.microsoft.com/office/drawing/2014/main" xmlns="" id="{E8D36027-F6E5-40BC-8692-7A69EF662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6" y="1152"/>
              <a:ext cx="96" cy="96"/>
            </a:xfrm>
            <a:custGeom>
              <a:avLst/>
              <a:gdLst>
                <a:gd name="T0" fmla="*/ 8 w 254"/>
                <a:gd name="T1" fmla="*/ 8 h 336"/>
                <a:gd name="T2" fmla="*/ 6 w 254"/>
                <a:gd name="T3" fmla="*/ 8 h 336"/>
                <a:gd name="T4" fmla="*/ 4 w 254"/>
                <a:gd name="T5" fmla="*/ 7 h 336"/>
                <a:gd name="T6" fmla="*/ 1 w 254"/>
                <a:gd name="T7" fmla="*/ 6 h 336"/>
                <a:gd name="T8" fmla="*/ 0 w 254"/>
                <a:gd name="T9" fmla="*/ 5 h 336"/>
                <a:gd name="T10" fmla="*/ 1 w 254"/>
                <a:gd name="T11" fmla="*/ 2 h 336"/>
                <a:gd name="T12" fmla="*/ 3 w 254"/>
                <a:gd name="T13" fmla="*/ 1 h 336"/>
                <a:gd name="T14" fmla="*/ 5 w 254"/>
                <a:gd name="T15" fmla="*/ 0 h 336"/>
                <a:gd name="T16" fmla="*/ 8 w 254"/>
                <a:gd name="T17" fmla="*/ 0 h 336"/>
                <a:gd name="T18" fmla="*/ 12 w 254"/>
                <a:gd name="T19" fmla="*/ 0 h 336"/>
                <a:gd name="T20" fmla="*/ 14 w 254"/>
                <a:gd name="T21" fmla="*/ 1 h 336"/>
                <a:gd name="T22" fmla="*/ 12 w 254"/>
                <a:gd name="T23" fmla="*/ 2 h 336"/>
                <a:gd name="T24" fmla="*/ 5 w 254"/>
                <a:gd name="T25" fmla="*/ 4 h 336"/>
                <a:gd name="T26" fmla="*/ 14 w 254"/>
                <a:gd name="T27" fmla="*/ 6 h 336"/>
                <a:gd name="T28" fmla="*/ 14 w 254"/>
                <a:gd name="T29" fmla="*/ 7 h 336"/>
                <a:gd name="T30" fmla="*/ 11 w 254"/>
                <a:gd name="T31" fmla="*/ 8 h 336"/>
                <a:gd name="T32" fmla="*/ 8 w 254"/>
                <a:gd name="T33" fmla="*/ 8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4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26" y="8"/>
                  </a:lnTo>
                  <a:lnTo>
                    <a:pt x="248" y="32"/>
                  </a:lnTo>
                  <a:cubicBezTo>
                    <a:pt x="248" y="46"/>
                    <a:pt x="249" y="68"/>
                    <a:pt x="224" y="90"/>
                  </a:cubicBezTo>
                  <a:cubicBezTo>
                    <a:pt x="199" y="112"/>
                    <a:pt x="93" y="138"/>
                    <a:pt x="98" y="164"/>
                  </a:cubicBezTo>
                  <a:cubicBezTo>
                    <a:pt x="101" y="191"/>
                    <a:pt x="229" y="223"/>
                    <a:pt x="254" y="246"/>
                  </a:cubicBezTo>
                  <a:lnTo>
                    <a:pt x="248" y="300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4" name="Group 40">
            <a:extLst>
              <a:ext uri="{FF2B5EF4-FFF2-40B4-BE49-F238E27FC236}">
                <a16:creationId xmlns:a16="http://schemas.microsoft.com/office/drawing/2014/main" xmlns="" id="{3C6C49A3-A59A-46AE-B2F8-F25566051272}"/>
              </a:ext>
            </a:extLst>
          </p:cNvPr>
          <p:cNvGrpSpPr>
            <a:grpSpLocks/>
          </p:cNvGrpSpPr>
          <p:nvPr/>
        </p:nvGrpSpPr>
        <p:grpSpPr bwMode="auto">
          <a:xfrm>
            <a:off x="5060950" y="3043238"/>
            <a:ext cx="1093788" cy="1225550"/>
            <a:chOff x="4145" y="2650"/>
            <a:chExt cx="689" cy="600"/>
          </a:xfrm>
        </p:grpSpPr>
        <p:grpSp>
          <p:nvGrpSpPr>
            <p:cNvPr id="18452" name="Group 41">
              <a:extLst>
                <a:ext uri="{FF2B5EF4-FFF2-40B4-BE49-F238E27FC236}">
                  <a16:creationId xmlns:a16="http://schemas.microsoft.com/office/drawing/2014/main" xmlns="" id="{E9C0B632-CB01-4498-9620-83A17D8914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45" y="2650"/>
              <a:ext cx="665" cy="600"/>
              <a:chOff x="4145" y="2650"/>
              <a:chExt cx="665" cy="600"/>
            </a:xfrm>
          </p:grpSpPr>
          <p:sp>
            <p:nvSpPr>
              <p:cNvPr id="18454" name="Freeform 42">
                <a:extLst>
                  <a:ext uri="{FF2B5EF4-FFF2-40B4-BE49-F238E27FC236}">
                    <a16:creationId xmlns:a16="http://schemas.microsoft.com/office/drawing/2014/main" xmlns="" id="{039CF15D-74C8-49B7-9C02-C0BC41FAB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4" y="2650"/>
                <a:ext cx="86" cy="120"/>
              </a:xfrm>
              <a:custGeom>
                <a:avLst/>
                <a:gdLst>
                  <a:gd name="T0" fmla="*/ 3 w 300"/>
                  <a:gd name="T1" fmla="*/ 15 h 336"/>
                  <a:gd name="T2" fmla="*/ 3 w 300"/>
                  <a:gd name="T3" fmla="*/ 15 h 336"/>
                  <a:gd name="T4" fmla="*/ 2 w 300"/>
                  <a:gd name="T5" fmla="*/ 14 h 336"/>
                  <a:gd name="T6" fmla="*/ 1 w 300"/>
                  <a:gd name="T7" fmla="*/ 12 h 336"/>
                  <a:gd name="T8" fmla="*/ 0 w 300"/>
                  <a:gd name="T9" fmla="*/ 9 h 336"/>
                  <a:gd name="T10" fmla="*/ 0 w 300"/>
                  <a:gd name="T11" fmla="*/ 5 h 336"/>
                  <a:gd name="T12" fmla="*/ 1 w 300"/>
                  <a:gd name="T13" fmla="*/ 2 h 336"/>
                  <a:gd name="T14" fmla="*/ 2 w 300"/>
                  <a:gd name="T15" fmla="*/ 1 h 336"/>
                  <a:gd name="T16" fmla="*/ 3 w 300"/>
                  <a:gd name="T17" fmla="*/ 0 h 336"/>
                  <a:gd name="T18" fmla="*/ 5 w 300"/>
                  <a:gd name="T19" fmla="*/ 1 h 336"/>
                  <a:gd name="T20" fmla="*/ 7 w 300"/>
                  <a:gd name="T21" fmla="*/ 3 h 336"/>
                  <a:gd name="T22" fmla="*/ 7 w 300"/>
                  <a:gd name="T23" fmla="*/ 6 h 336"/>
                  <a:gd name="T24" fmla="*/ 7 w 300"/>
                  <a:gd name="T25" fmla="*/ 10 h 336"/>
                  <a:gd name="T26" fmla="*/ 6 w 300"/>
                  <a:gd name="T27" fmla="*/ 13 h 336"/>
                  <a:gd name="T28" fmla="*/ 5 w 300"/>
                  <a:gd name="T29" fmla="*/ 15 h 336"/>
                  <a:gd name="T30" fmla="*/ 3 w 300"/>
                  <a:gd name="T31" fmla="*/ 15 h 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0" h="336">
                    <a:moveTo>
                      <a:pt x="146" y="336"/>
                    </a:moveTo>
                    <a:lnTo>
                      <a:pt x="110" y="324"/>
                    </a:lnTo>
                    <a:lnTo>
                      <a:pt x="72" y="306"/>
                    </a:lnTo>
                    <a:lnTo>
                      <a:pt x="24" y="262"/>
                    </a:lnTo>
                    <a:lnTo>
                      <a:pt x="2" y="192"/>
                    </a:lnTo>
                    <a:cubicBezTo>
                      <a:pt x="0" y="165"/>
                      <a:pt x="4" y="125"/>
                      <a:pt x="12" y="100"/>
                    </a:cubicBezTo>
                    <a:cubicBezTo>
                      <a:pt x="20" y="76"/>
                      <a:pt x="33" y="55"/>
                      <a:pt x="48" y="40"/>
                    </a:cubicBezTo>
                    <a:lnTo>
                      <a:pt x="94" y="14"/>
                    </a:lnTo>
                    <a:lnTo>
                      <a:pt x="146" y="0"/>
                    </a:lnTo>
                    <a:lnTo>
                      <a:pt x="232" y="16"/>
                    </a:lnTo>
                    <a:lnTo>
                      <a:pt x="280" y="64"/>
                    </a:lnTo>
                    <a:lnTo>
                      <a:pt x="300" y="140"/>
                    </a:lnTo>
                    <a:lnTo>
                      <a:pt x="296" y="228"/>
                    </a:lnTo>
                    <a:lnTo>
                      <a:pt x="264" y="288"/>
                    </a:lnTo>
                    <a:lnTo>
                      <a:pt x="206" y="328"/>
                    </a:lnTo>
                    <a:lnTo>
                      <a:pt x="146" y="33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>
                <a:solidFill>
                  <a:schemeClr val="folHlink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8455" name="Freeform 43">
                <a:extLst>
                  <a:ext uri="{FF2B5EF4-FFF2-40B4-BE49-F238E27FC236}">
                    <a16:creationId xmlns:a16="http://schemas.microsoft.com/office/drawing/2014/main" xmlns="" id="{2B611923-8CE6-4BF4-BC64-B3A235E0FA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45" y="3034"/>
                <a:ext cx="86" cy="120"/>
              </a:xfrm>
              <a:custGeom>
                <a:avLst/>
                <a:gdLst>
                  <a:gd name="T0" fmla="*/ 3 w 300"/>
                  <a:gd name="T1" fmla="*/ 15 h 336"/>
                  <a:gd name="T2" fmla="*/ 3 w 300"/>
                  <a:gd name="T3" fmla="*/ 15 h 336"/>
                  <a:gd name="T4" fmla="*/ 2 w 300"/>
                  <a:gd name="T5" fmla="*/ 14 h 336"/>
                  <a:gd name="T6" fmla="*/ 1 w 300"/>
                  <a:gd name="T7" fmla="*/ 12 h 336"/>
                  <a:gd name="T8" fmla="*/ 0 w 300"/>
                  <a:gd name="T9" fmla="*/ 9 h 336"/>
                  <a:gd name="T10" fmla="*/ 0 w 300"/>
                  <a:gd name="T11" fmla="*/ 5 h 336"/>
                  <a:gd name="T12" fmla="*/ 1 w 300"/>
                  <a:gd name="T13" fmla="*/ 2 h 336"/>
                  <a:gd name="T14" fmla="*/ 2 w 300"/>
                  <a:gd name="T15" fmla="*/ 1 h 336"/>
                  <a:gd name="T16" fmla="*/ 3 w 300"/>
                  <a:gd name="T17" fmla="*/ 0 h 336"/>
                  <a:gd name="T18" fmla="*/ 5 w 300"/>
                  <a:gd name="T19" fmla="*/ 1 h 336"/>
                  <a:gd name="T20" fmla="*/ 7 w 300"/>
                  <a:gd name="T21" fmla="*/ 3 h 336"/>
                  <a:gd name="T22" fmla="*/ 7 w 300"/>
                  <a:gd name="T23" fmla="*/ 6 h 336"/>
                  <a:gd name="T24" fmla="*/ 7 w 300"/>
                  <a:gd name="T25" fmla="*/ 10 h 336"/>
                  <a:gd name="T26" fmla="*/ 6 w 300"/>
                  <a:gd name="T27" fmla="*/ 13 h 336"/>
                  <a:gd name="T28" fmla="*/ 5 w 300"/>
                  <a:gd name="T29" fmla="*/ 15 h 336"/>
                  <a:gd name="T30" fmla="*/ 3 w 300"/>
                  <a:gd name="T31" fmla="*/ 15 h 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0" h="336">
                    <a:moveTo>
                      <a:pt x="146" y="336"/>
                    </a:moveTo>
                    <a:lnTo>
                      <a:pt x="110" y="324"/>
                    </a:lnTo>
                    <a:lnTo>
                      <a:pt x="72" y="306"/>
                    </a:lnTo>
                    <a:lnTo>
                      <a:pt x="24" y="262"/>
                    </a:lnTo>
                    <a:lnTo>
                      <a:pt x="2" y="192"/>
                    </a:lnTo>
                    <a:cubicBezTo>
                      <a:pt x="0" y="165"/>
                      <a:pt x="4" y="125"/>
                      <a:pt x="12" y="100"/>
                    </a:cubicBezTo>
                    <a:cubicBezTo>
                      <a:pt x="20" y="76"/>
                      <a:pt x="33" y="55"/>
                      <a:pt x="48" y="40"/>
                    </a:cubicBezTo>
                    <a:lnTo>
                      <a:pt x="94" y="14"/>
                    </a:lnTo>
                    <a:lnTo>
                      <a:pt x="146" y="0"/>
                    </a:lnTo>
                    <a:lnTo>
                      <a:pt x="232" y="16"/>
                    </a:lnTo>
                    <a:lnTo>
                      <a:pt x="280" y="64"/>
                    </a:lnTo>
                    <a:lnTo>
                      <a:pt x="300" y="140"/>
                    </a:lnTo>
                    <a:lnTo>
                      <a:pt x="296" y="228"/>
                    </a:lnTo>
                    <a:lnTo>
                      <a:pt x="264" y="288"/>
                    </a:lnTo>
                    <a:lnTo>
                      <a:pt x="206" y="328"/>
                    </a:lnTo>
                    <a:lnTo>
                      <a:pt x="146" y="33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>
                <a:solidFill>
                  <a:schemeClr val="folHlink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8456" name="Freeform 44">
                <a:extLst>
                  <a:ext uri="{FF2B5EF4-FFF2-40B4-BE49-F238E27FC236}">
                    <a16:creationId xmlns:a16="http://schemas.microsoft.com/office/drawing/2014/main" xmlns="" id="{913883F1-AE05-41C8-8014-C37DF3282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99" y="2890"/>
                <a:ext cx="86" cy="120"/>
              </a:xfrm>
              <a:custGeom>
                <a:avLst/>
                <a:gdLst>
                  <a:gd name="T0" fmla="*/ 3 w 300"/>
                  <a:gd name="T1" fmla="*/ 15 h 336"/>
                  <a:gd name="T2" fmla="*/ 3 w 300"/>
                  <a:gd name="T3" fmla="*/ 15 h 336"/>
                  <a:gd name="T4" fmla="*/ 2 w 300"/>
                  <a:gd name="T5" fmla="*/ 14 h 336"/>
                  <a:gd name="T6" fmla="*/ 1 w 300"/>
                  <a:gd name="T7" fmla="*/ 12 h 336"/>
                  <a:gd name="T8" fmla="*/ 0 w 300"/>
                  <a:gd name="T9" fmla="*/ 9 h 336"/>
                  <a:gd name="T10" fmla="*/ 0 w 300"/>
                  <a:gd name="T11" fmla="*/ 5 h 336"/>
                  <a:gd name="T12" fmla="*/ 1 w 300"/>
                  <a:gd name="T13" fmla="*/ 2 h 336"/>
                  <a:gd name="T14" fmla="*/ 2 w 300"/>
                  <a:gd name="T15" fmla="*/ 1 h 336"/>
                  <a:gd name="T16" fmla="*/ 3 w 300"/>
                  <a:gd name="T17" fmla="*/ 0 h 336"/>
                  <a:gd name="T18" fmla="*/ 5 w 300"/>
                  <a:gd name="T19" fmla="*/ 1 h 336"/>
                  <a:gd name="T20" fmla="*/ 7 w 300"/>
                  <a:gd name="T21" fmla="*/ 3 h 336"/>
                  <a:gd name="T22" fmla="*/ 7 w 300"/>
                  <a:gd name="T23" fmla="*/ 6 h 336"/>
                  <a:gd name="T24" fmla="*/ 7 w 300"/>
                  <a:gd name="T25" fmla="*/ 10 h 336"/>
                  <a:gd name="T26" fmla="*/ 6 w 300"/>
                  <a:gd name="T27" fmla="*/ 13 h 336"/>
                  <a:gd name="T28" fmla="*/ 5 w 300"/>
                  <a:gd name="T29" fmla="*/ 15 h 336"/>
                  <a:gd name="T30" fmla="*/ 3 w 300"/>
                  <a:gd name="T31" fmla="*/ 15 h 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0" h="336">
                    <a:moveTo>
                      <a:pt x="146" y="336"/>
                    </a:moveTo>
                    <a:lnTo>
                      <a:pt x="110" y="324"/>
                    </a:lnTo>
                    <a:lnTo>
                      <a:pt x="72" y="306"/>
                    </a:lnTo>
                    <a:lnTo>
                      <a:pt x="24" y="262"/>
                    </a:lnTo>
                    <a:lnTo>
                      <a:pt x="2" y="192"/>
                    </a:lnTo>
                    <a:cubicBezTo>
                      <a:pt x="0" y="165"/>
                      <a:pt x="4" y="125"/>
                      <a:pt x="12" y="100"/>
                    </a:cubicBezTo>
                    <a:cubicBezTo>
                      <a:pt x="20" y="76"/>
                      <a:pt x="33" y="55"/>
                      <a:pt x="48" y="40"/>
                    </a:cubicBezTo>
                    <a:lnTo>
                      <a:pt x="94" y="14"/>
                    </a:lnTo>
                    <a:lnTo>
                      <a:pt x="146" y="0"/>
                    </a:lnTo>
                    <a:lnTo>
                      <a:pt x="232" y="16"/>
                    </a:lnTo>
                    <a:lnTo>
                      <a:pt x="280" y="64"/>
                    </a:lnTo>
                    <a:lnTo>
                      <a:pt x="300" y="140"/>
                    </a:lnTo>
                    <a:lnTo>
                      <a:pt x="296" y="228"/>
                    </a:lnTo>
                    <a:lnTo>
                      <a:pt x="264" y="288"/>
                    </a:lnTo>
                    <a:lnTo>
                      <a:pt x="206" y="328"/>
                    </a:lnTo>
                    <a:lnTo>
                      <a:pt x="146" y="33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>
                <a:solidFill>
                  <a:schemeClr val="folHlink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8457" name="Freeform 45">
                <a:extLst>
                  <a:ext uri="{FF2B5EF4-FFF2-40B4-BE49-F238E27FC236}">
                    <a16:creationId xmlns:a16="http://schemas.microsoft.com/office/drawing/2014/main" xmlns="" id="{1B503678-BEA9-4C02-AB73-3EB755F85B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92" y="2938"/>
                <a:ext cx="86" cy="120"/>
              </a:xfrm>
              <a:custGeom>
                <a:avLst/>
                <a:gdLst>
                  <a:gd name="T0" fmla="*/ 3 w 300"/>
                  <a:gd name="T1" fmla="*/ 15 h 336"/>
                  <a:gd name="T2" fmla="*/ 3 w 300"/>
                  <a:gd name="T3" fmla="*/ 15 h 336"/>
                  <a:gd name="T4" fmla="*/ 2 w 300"/>
                  <a:gd name="T5" fmla="*/ 14 h 336"/>
                  <a:gd name="T6" fmla="*/ 1 w 300"/>
                  <a:gd name="T7" fmla="*/ 12 h 336"/>
                  <a:gd name="T8" fmla="*/ 0 w 300"/>
                  <a:gd name="T9" fmla="*/ 9 h 336"/>
                  <a:gd name="T10" fmla="*/ 0 w 300"/>
                  <a:gd name="T11" fmla="*/ 5 h 336"/>
                  <a:gd name="T12" fmla="*/ 1 w 300"/>
                  <a:gd name="T13" fmla="*/ 2 h 336"/>
                  <a:gd name="T14" fmla="*/ 2 w 300"/>
                  <a:gd name="T15" fmla="*/ 1 h 336"/>
                  <a:gd name="T16" fmla="*/ 3 w 300"/>
                  <a:gd name="T17" fmla="*/ 0 h 336"/>
                  <a:gd name="T18" fmla="*/ 5 w 300"/>
                  <a:gd name="T19" fmla="*/ 1 h 336"/>
                  <a:gd name="T20" fmla="*/ 7 w 300"/>
                  <a:gd name="T21" fmla="*/ 3 h 336"/>
                  <a:gd name="T22" fmla="*/ 7 w 300"/>
                  <a:gd name="T23" fmla="*/ 6 h 336"/>
                  <a:gd name="T24" fmla="*/ 7 w 300"/>
                  <a:gd name="T25" fmla="*/ 10 h 336"/>
                  <a:gd name="T26" fmla="*/ 6 w 300"/>
                  <a:gd name="T27" fmla="*/ 13 h 336"/>
                  <a:gd name="T28" fmla="*/ 5 w 300"/>
                  <a:gd name="T29" fmla="*/ 15 h 336"/>
                  <a:gd name="T30" fmla="*/ 3 w 300"/>
                  <a:gd name="T31" fmla="*/ 15 h 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0" h="336">
                    <a:moveTo>
                      <a:pt x="146" y="336"/>
                    </a:moveTo>
                    <a:lnTo>
                      <a:pt x="110" y="324"/>
                    </a:lnTo>
                    <a:lnTo>
                      <a:pt x="72" y="306"/>
                    </a:lnTo>
                    <a:lnTo>
                      <a:pt x="24" y="262"/>
                    </a:lnTo>
                    <a:lnTo>
                      <a:pt x="2" y="192"/>
                    </a:lnTo>
                    <a:cubicBezTo>
                      <a:pt x="0" y="165"/>
                      <a:pt x="4" y="125"/>
                      <a:pt x="12" y="100"/>
                    </a:cubicBezTo>
                    <a:cubicBezTo>
                      <a:pt x="20" y="76"/>
                      <a:pt x="33" y="55"/>
                      <a:pt x="48" y="40"/>
                    </a:cubicBezTo>
                    <a:lnTo>
                      <a:pt x="94" y="14"/>
                    </a:lnTo>
                    <a:lnTo>
                      <a:pt x="146" y="0"/>
                    </a:lnTo>
                    <a:lnTo>
                      <a:pt x="232" y="16"/>
                    </a:lnTo>
                    <a:lnTo>
                      <a:pt x="280" y="64"/>
                    </a:lnTo>
                    <a:lnTo>
                      <a:pt x="300" y="140"/>
                    </a:lnTo>
                    <a:lnTo>
                      <a:pt x="296" y="228"/>
                    </a:lnTo>
                    <a:lnTo>
                      <a:pt x="264" y="288"/>
                    </a:lnTo>
                    <a:lnTo>
                      <a:pt x="206" y="328"/>
                    </a:lnTo>
                    <a:lnTo>
                      <a:pt x="146" y="33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>
                <a:solidFill>
                  <a:schemeClr val="folHlink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8458" name="Freeform 46">
                <a:extLst>
                  <a:ext uri="{FF2B5EF4-FFF2-40B4-BE49-F238E27FC236}">
                    <a16:creationId xmlns:a16="http://schemas.microsoft.com/office/drawing/2014/main" xmlns="" id="{FDDB3CD2-E5B1-4AD0-8E1B-12D30199CD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77" y="2746"/>
                <a:ext cx="86" cy="120"/>
              </a:xfrm>
              <a:custGeom>
                <a:avLst/>
                <a:gdLst>
                  <a:gd name="T0" fmla="*/ 3 w 300"/>
                  <a:gd name="T1" fmla="*/ 15 h 336"/>
                  <a:gd name="T2" fmla="*/ 3 w 300"/>
                  <a:gd name="T3" fmla="*/ 15 h 336"/>
                  <a:gd name="T4" fmla="*/ 2 w 300"/>
                  <a:gd name="T5" fmla="*/ 14 h 336"/>
                  <a:gd name="T6" fmla="*/ 1 w 300"/>
                  <a:gd name="T7" fmla="*/ 12 h 336"/>
                  <a:gd name="T8" fmla="*/ 0 w 300"/>
                  <a:gd name="T9" fmla="*/ 9 h 336"/>
                  <a:gd name="T10" fmla="*/ 0 w 300"/>
                  <a:gd name="T11" fmla="*/ 5 h 336"/>
                  <a:gd name="T12" fmla="*/ 1 w 300"/>
                  <a:gd name="T13" fmla="*/ 2 h 336"/>
                  <a:gd name="T14" fmla="*/ 2 w 300"/>
                  <a:gd name="T15" fmla="*/ 1 h 336"/>
                  <a:gd name="T16" fmla="*/ 3 w 300"/>
                  <a:gd name="T17" fmla="*/ 0 h 336"/>
                  <a:gd name="T18" fmla="*/ 5 w 300"/>
                  <a:gd name="T19" fmla="*/ 1 h 336"/>
                  <a:gd name="T20" fmla="*/ 7 w 300"/>
                  <a:gd name="T21" fmla="*/ 3 h 336"/>
                  <a:gd name="T22" fmla="*/ 7 w 300"/>
                  <a:gd name="T23" fmla="*/ 6 h 336"/>
                  <a:gd name="T24" fmla="*/ 7 w 300"/>
                  <a:gd name="T25" fmla="*/ 10 h 336"/>
                  <a:gd name="T26" fmla="*/ 6 w 300"/>
                  <a:gd name="T27" fmla="*/ 13 h 336"/>
                  <a:gd name="T28" fmla="*/ 5 w 300"/>
                  <a:gd name="T29" fmla="*/ 15 h 336"/>
                  <a:gd name="T30" fmla="*/ 3 w 300"/>
                  <a:gd name="T31" fmla="*/ 15 h 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0" h="336">
                    <a:moveTo>
                      <a:pt x="146" y="336"/>
                    </a:moveTo>
                    <a:lnTo>
                      <a:pt x="110" y="324"/>
                    </a:lnTo>
                    <a:lnTo>
                      <a:pt x="72" y="306"/>
                    </a:lnTo>
                    <a:lnTo>
                      <a:pt x="24" y="262"/>
                    </a:lnTo>
                    <a:lnTo>
                      <a:pt x="2" y="192"/>
                    </a:lnTo>
                    <a:cubicBezTo>
                      <a:pt x="0" y="165"/>
                      <a:pt x="4" y="125"/>
                      <a:pt x="12" y="100"/>
                    </a:cubicBezTo>
                    <a:cubicBezTo>
                      <a:pt x="20" y="76"/>
                      <a:pt x="33" y="55"/>
                      <a:pt x="48" y="40"/>
                    </a:cubicBezTo>
                    <a:lnTo>
                      <a:pt x="94" y="14"/>
                    </a:lnTo>
                    <a:lnTo>
                      <a:pt x="146" y="0"/>
                    </a:lnTo>
                    <a:lnTo>
                      <a:pt x="232" y="16"/>
                    </a:lnTo>
                    <a:lnTo>
                      <a:pt x="280" y="64"/>
                    </a:lnTo>
                    <a:lnTo>
                      <a:pt x="300" y="140"/>
                    </a:lnTo>
                    <a:lnTo>
                      <a:pt x="296" y="228"/>
                    </a:lnTo>
                    <a:lnTo>
                      <a:pt x="264" y="288"/>
                    </a:lnTo>
                    <a:lnTo>
                      <a:pt x="206" y="328"/>
                    </a:lnTo>
                    <a:lnTo>
                      <a:pt x="146" y="33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>
                <a:solidFill>
                  <a:schemeClr val="folHlink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8459" name="Freeform 47">
                <a:extLst>
                  <a:ext uri="{FF2B5EF4-FFF2-40B4-BE49-F238E27FC236}">
                    <a16:creationId xmlns:a16="http://schemas.microsoft.com/office/drawing/2014/main" xmlns="" id="{CD09B7AC-47EC-4FB4-BE0E-CC3321304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3130"/>
                <a:ext cx="86" cy="120"/>
              </a:xfrm>
              <a:custGeom>
                <a:avLst/>
                <a:gdLst>
                  <a:gd name="T0" fmla="*/ 3 w 300"/>
                  <a:gd name="T1" fmla="*/ 15 h 336"/>
                  <a:gd name="T2" fmla="*/ 3 w 300"/>
                  <a:gd name="T3" fmla="*/ 15 h 336"/>
                  <a:gd name="T4" fmla="*/ 2 w 300"/>
                  <a:gd name="T5" fmla="*/ 14 h 336"/>
                  <a:gd name="T6" fmla="*/ 1 w 300"/>
                  <a:gd name="T7" fmla="*/ 12 h 336"/>
                  <a:gd name="T8" fmla="*/ 0 w 300"/>
                  <a:gd name="T9" fmla="*/ 9 h 336"/>
                  <a:gd name="T10" fmla="*/ 0 w 300"/>
                  <a:gd name="T11" fmla="*/ 5 h 336"/>
                  <a:gd name="T12" fmla="*/ 1 w 300"/>
                  <a:gd name="T13" fmla="*/ 2 h 336"/>
                  <a:gd name="T14" fmla="*/ 2 w 300"/>
                  <a:gd name="T15" fmla="*/ 1 h 336"/>
                  <a:gd name="T16" fmla="*/ 3 w 300"/>
                  <a:gd name="T17" fmla="*/ 0 h 336"/>
                  <a:gd name="T18" fmla="*/ 5 w 300"/>
                  <a:gd name="T19" fmla="*/ 1 h 336"/>
                  <a:gd name="T20" fmla="*/ 7 w 300"/>
                  <a:gd name="T21" fmla="*/ 3 h 336"/>
                  <a:gd name="T22" fmla="*/ 7 w 300"/>
                  <a:gd name="T23" fmla="*/ 6 h 336"/>
                  <a:gd name="T24" fmla="*/ 7 w 300"/>
                  <a:gd name="T25" fmla="*/ 10 h 336"/>
                  <a:gd name="T26" fmla="*/ 6 w 300"/>
                  <a:gd name="T27" fmla="*/ 13 h 336"/>
                  <a:gd name="T28" fmla="*/ 5 w 300"/>
                  <a:gd name="T29" fmla="*/ 15 h 336"/>
                  <a:gd name="T30" fmla="*/ 3 w 300"/>
                  <a:gd name="T31" fmla="*/ 15 h 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0" h="336">
                    <a:moveTo>
                      <a:pt x="146" y="336"/>
                    </a:moveTo>
                    <a:lnTo>
                      <a:pt x="110" y="324"/>
                    </a:lnTo>
                    <a:lnTo>
                      <a:pt x="72" y="306"/>
                    </a:lnTo>
                    <a:lnTo>
                      <a:pt x="24" y="262"/>
                    </a:lnTo>
                    <a:lnTo>
                      <a:pt x="2" y="192"/>
                    </a:lnTo>
                    <a:cubicBezTo>
                      <a:pt x="0" y="165"/>
                      <a:pt x="4" y="125"/>
                      <a:pt x="12" y="100"/>
                    </a:cubicBezTo>
                    <a:cubicBezTo>
                      <a:pt x="20" y="76"/>
                      <a:pt x="33" y="55"/>
                      <a:pt x="48" y="40"/>
                    </a:cubicBezTo>
                    <a:lnTo>
                      <a:pt x="94" y="14"/>
                    </a:lnTo>
                    <a:lnTo>
                      <a:pt x="146" y="0"/>
                    </a:lnTo>
                    <a:lnTo>
                      <a:pt x="232" y="16"/>
                    </a:lnTo>
                    <a:lnTo>
                      <a:pt x="280" y="64"/>
                    </a:lnTo>
                    <a:lnTo>
                      <a:pt x="300" y="140"/>
                    </a:lnTo>
                    <a:lnTo>
                      <a:pt x="296" y="228"/>
                    </a:lnTo>
                    <a:lnTo>
                      <a:pt x="264" y="288"/>
                    </a:lnTo>
                    <a:lnTo>
                      <a:pt x="206" y="328"/>
                    </a:lnTo>
                    <a:lnTo>
                      <a:pt x="146" y="33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>
                <a:solidFill>
                  <a:schemeClr val="folHlink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8460" name="Freeform 48">
                <a:extLst>
                  <a:ext uri="{FF2B5EF4-FFF2-40B4-BE49-F238E27FC236}">
                    <a16:creationId xmlns:a16="http://schemas.microsoft.com/office/drawing/2014/main" xmlns="" id="{DE9A1F52-356F-42D3-AC8C-C4271BF2E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70" y="2698"/>
                <a:ext cx="86" cy="120"/>
              </a:xfrm>
              <a:custGeom>
                <a:avLst/>
                <a:gdLst>
                  <a:gd name="T0" fmla="*/ 3 w 300"/>
                  <a:gd name="T1" fmla="*/ 15 h 336"/>
                  <a:gd name="T2" fmla="*/ 3 w 300"/>
                  <a:gd name="T3" fmla="*/ 15 h 336"/>
                  <a:gd name="T4" fmla="*/ 2 w 300"/>
                  <a:gd name="T5" fmla="*/ 14 h 336"/>
                  <a:gd name="T6" fmla="*/ 1 w 300"/>
                  <a:gd name="T7" fmla="*/ 12 h 336"/>
                  <a:gd name="T8" fmla="*/ 0 w 300"/>
                  <a:gd name="T9" fmla="*/ 9 h 336"/>
                  <a:gd name="T10" fmla="*/ 0 w 300"/>
                  <a:gd name="T11" fmla="*/ 5 h 336"/>
                  <a:gd name="T12" fmla="*/ 1 w 300"/>
                  <a:gd name="T13" fmla="*/ 2 h 336"/>
                  <a:gd name="T14" fmla="*/ 2 w 300"/>
                  <a:gd name="T15" fmla="*/ 1 h 336"/>
                  <a:gd name="T16" fmla="*/ 3 w 300"/>
                  <a:gd name="T17" fmla="*/ 0 h 336"/>
                  <a:gd name="T18" fmla="*/ 5 w 300"/>
                  <a:gd name="T19" fmla="*/ 1 h 336"/>
                  <a:gd name="T20" fmla="*/ 7 w 300"/>
                  <a:gd name="T21" fmla="*/ 3 h 336"/>
                  <a:gd name="T22" fmla="*/ 7 w 300"/>
                  <a:gd name="T23" fmla="*/ 6 h 336"/>
                  <a:gd name="T24" fmla="*/ 7 w 300"/>
                  <a:gd name="T25" fmla="*/ 10 h 336"/>
                  <a:gd name="T26" fmla="*/ 6 w 300"/>
                  <a:gd name="T27" fmla="*/ 13 h 336"/>
                  <a:gd name="T28" fmla="*/ 5 w 300"/>
                  <a:gd name="T29" fmla="*/ 15 h 336"/>
                  <a:gd name="T30" fmla="*/ 3 w 300"/>
                  <a:gd name="T31" fmla="*/ 15 h 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0" h="336">
                    <a:moveTo>
                      <a:pt x="146" y="336"/>
                    </a:moveTo>
                    <a:lnTo>
                      <a:pt x="110" y="324"/>
                    </a:lnTo>
                    <a:lnTo>
                      <a:pt x="72" y="306"/>
                    </a:lnTo>
                    <a:lnTo>
                      <a:pt x="24" y="262"/>
                    </a:lnTo>
                    <a:lnTo>
                      <a:pt x="2" y="192"/>
                    </a:lnTo>
                    <a:cubicBezTo>
                      <a:pt x="0" y="165"/>
                      <a:pt x="4" y="125"/>
                      <a:pt x="12" y="100"/>
                    </a:cubicBezTo>
                    <a:cubicBezTo>
                      <a:pt x="20" y="76"/>
                      <a:pt x="33" y="55"/>
                      <a:pt x="48" y="40"/>
                    </a:cubicBezTo>
                    <a:lnTo>
                      <a:pt x="94" y="14"/>
                    </a:lnTo>
                    <a:lnTo>
                      <a:pt x="146" y="0"/>
                    </a:lnTo>
                    <a:lnTo>
                      <a:pt x="232" y="16"/>
                    </a:lnTo>
                    <a:lnTo>
                      <a:pt x="280" y="64"/>
                    </a:lnTo>
                    <a:lnTo>
                      <a:pt x="300" y="140"/>
                    </a:lnTo>
                    <a:lnTo>
                      <a:pt x="296" y="228"/>
                    </a:lnTo>
                    <a:lnTo>
                      <a:pt x="264" y="288"/>
                    </a:lnTo>
                    <a:lnTo>
                      <a:pt x="206" y="328"/>
                    </a:lnTo>
                    <a:lnTo>
                      <a:pt x="146" y="33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>
                <a:solidFill>
                  <a:schemeClr val="folHlink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8461" name="Freeform 49">
                <a:extLst>
                  <a:ext uri="{FF2B5EF4-FFF2-40B4-BE49-F238E27FC236}">
                    <a16:creationId xmlns:a16="http://schemas.microsoft.com/office/drawing/2014/main" xmlns="" id="{8B48E029-1849-40E8-818D-077142C41F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4" y="3070"/>
                <a:ext cx="86" cy="120"/>
              </a:xfrm>
              <a:custGeom>
                <a:avLst/>
                <a:gdLst>
                  <a:gd name="T0" fmla="*/ 3 w 300"/>
                  <a:gd name="T1" fmla="*/ 15 h 336"/>
                  <a:gd name="T2" fmla="*/ 3 w 300"/>
                  <a:gd name="T3" fmla="*/ 15 h 336"/>
                  <a:gd name="T4" fmla="*/ 2 w 300"/>
                  <a:gd name="T5" fmla="*/ 14 h 336"/>
                  <a:gd name="T6" fmla="*/ 1 w 300"/>
                  <a:gd name="T7" fmla="*/ 12 h 336"/>
                  <a:gd name="T8" fmla="*/ 0 w 300"/>
                  <a:gd name="T9" fmla="*/ 9 h 336"/>
                  <a:gd name="T10" fmla="*/ 0 w 300"/>
                  <a:gd name="T11" fmla="*/ 5 h 336"/>
                  <a:gd name="T12" fmla="*/ 1 w 300"/>
                  <a:gd name="T13" fmla="*/ 2 h 336"/>
                  <a:gd name="T14" fmla="*/ 2 w 300"/>
                  <a:gd name="T15" fmla="*/ 1 h 336"/>
                  <a:gd name="T16" fmla="*/ 3 w 300"/>
                  <a:gd name="T17" fmla="*/ 0 h 336"/>
                  <a:gd name="T18" fmla="*/ 5 w 300"/>
                  <a:gd name="T19" fmla="*/ 1 h 336"/>
                  <a:gd name="T20" fmla="*/ 7 w 300"/>
                  <a:gd name="T21" fmla="*/ 3 h 336"/>
                  <a:gd name="T22" fmla="*/ 7 w 300"/>
                  <a:gd name="T23" fmla="*/ 6 h 336"/>
                  <a:gd name="T24" fmla="*/ 7 w 300"/>
                  <a:gd name="T25" fmla="*/ 10 h 336"/>
                  <a:gd name="T26" fmla="*/ 6 w 300"/>
                  <a:gd name="T27" fmla="*/ 13 h 336"/>
                  <a:gd name="T28" fmla="*/ 5 w 300"/>
                  <a:gd name="T29" fmla="*/ 15 h 336"/>
                  <a:gd name="T30" fmla="*/ 3 w 300"/>
                  <a:gd name="T31" fmla="*/ 15 h 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00" h="336">
                    <a:moveTo>
                      <a:pt x="146" y="336"/>
                    </a:moveTo>
                    <a:lnTo>
                      <a:pt x="110" y="324"/>
                    </a:lnTo>
                    <a:lnTo>
                      <a:pt x="72" y="306"/>
                    </a:lnTo>
                    <a:lnTo>
                      <a:pt x="24" y="262"/>
                    </a:lnTo>
                    <a:lnTo>
                      <a:pt x="2" y="192"/>
                    </a:lnTo>
                    <a:cubicBezTo>
                      <a:pt x="0" y="165"/>
                      <a:pt x="4" y="125"/>
                      <a:pt x="12" y="100"/>
                    </a:cubicBezTo>
                    <a:cubicBezTo>
                      <a:pt x="20" y="76"/>
                      <a:pt x="33" y="55"/>
                      <a:pt x="48" y="40"/>
                    </a:cubicBezTo>
                    <a:lnTo>
                      <a:pt x="94" y="14"/>
                    </a:lnTo>
                    <a:lnTo>
                      <a:pt x="146" y="0"/>
                    </a:lnTo>
                    <a:lnTo>
                      <a:pt x="232" y="16"/>
                    </a:lnTo>
                    <a:lnTo>
                      <a:pt x="280" y="64"/>
                    </a:lnTo>
                    <a:lnTo>
                      <a:pt x="300" y="140"/>
                    </a:lnTo>
                    <a:lnTo>
                      <a:pt x="296" y="228"/>
                    </a:lnTo>
                    <a:lnTo>
                      <a:pt x="264" y="288"/>
                    </a:lnTo>
                    <a:lnTo>
                      <a:pt x="206" y="328"/>
                    </a:lnTo>
                    <a:lnTo>
                      <a:pt x="146" y="336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 cmpd="sng">
                <a:solidFill>
                  <a:schemeClr val="folHlink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sp>
          <p:nvSpPr>
            <p:cNvPr id="18453" name="Freeform 50">
              <a:extLst>
                <a:ext uri="{FF2B5EF4-FFF2-40B4-BE49-F238E27FC236}">
                  <a16:creationId xmlns:a16="http://schemas.microsoft.com/office/drawing/2014/main" xmlns="" id="{80B024BC-4291-424A-9DC0-3EF0DAB7B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8" y="2734"/>
              <a:ext cx="86" cy="120"/>
            </a:xfrm>
            <a:custGeom>
              <a:avLst/>
              <a:gdLst>
                <a:gd name="T0" fmla="*/ 3 w 300"/>
                <a:gd name="T1" fmla="*/ 15 h 336"/>
                <a:gd name="T2" fmla="*/ 3 w 300"/>
                <a:gd name="T3" fmla="*/ 15 h 336"/>
                <a:gd name="T4" fmla="*/ 2 w 300"/>
                <a:gd name="T5" fmla="*/ 14 h 336"/>
                <a:gd name="T6" fmla="*/ 1 w 300"/>
                <a:gd name="T7" fmla="*/ 12 h 336"/>
                <a:gd name="T8" fmla="*/ 0 w 300"/>
                <a:gd name="T9" fmla="*/ 9 h 336"/>
                <a:gd name="T10" fmla="*/ 0 w 300"/>
                <a:gd name="T11" fmla="*/ 5 h 336"/>
                <a:gd name="T12" fmla="*/ 1 w 300"/>
                <a:gd name="T13" fmla="*/ 2 h 336"/>
                <a:gd name="T14" fmla="*/ 2 w 300"/>
                <a:gd name="T15" fmla="*/ 1 h 336"/>
                <a:gd name="T16" fmla="*/ 3 w 300"/>
                <a:gd name="T17" fmla="*/ 0 h 336"/>
                <a:gd name="T18" fmla="*/ 5 w 300"/>
                <a:gd name="T19" fmla="*/ 1 h 336"/>
                <a:gd name="T20" fmla="*/ 7 w 300"/>
                <a:gd name="T21" fmla="*/ 3 h 336"/>
                <a:gd name="T22" fmla="*/ 7 w 300"/>
                <a:gd name="T23" fmla="*/ 6 h 336"/>
                <a:gd name="T24" fmla="*/ 7 w 300"/>
                <a:gd name="T25" fmla="*/ 10 h 336"/>
                <a:gd name="T26" fmla="*/ 6 w 300"/>
                <a:gd name="T27" fmla="*/ 13 h 336"/>
                <a:gd name="T28" fmla="*/ 5 w 300"/>
                <a:gd name="T29" fmla="*/ 15 h 336"/>
                <a:gd name="T30" fmla="*/ 3 w 300"/>
                <a:gd name="T31" fmla="*/ 15 h 3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00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32" y="16"/>
                  </a:lnTo>
                  <a:lnTo>
                    <a:pt x="280" y="64"/>
                  </a:lnTo>
                  <a:lnTo>
                    <a:pt x="300" y="140"/>
                  </a:lnTo>
                  <a:lnTo>
                    <a:pt x="296" y="228"/>
                  </a:lnTo>
                  <a:lnTo>
                    <a:pt x="264" y="288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55" name="Textfeld 54">
            <a:extLst>
              <a:ext uri="{FF2B5EF4-FFF2-40B4-BE49-F238E27FC236}">
                <a16:creationId xmlns:a16="http://schemas.microsoft.com/office/drawing/2014/main" xmlns="" id="{18938461-34E4-4FA6-BF64-2371B9B066F7}"/>
              </a:ext>
            </a:extLst>
          </p:cNvPr>
          <p:cNvSpPr txBox="1"/>
          <p:nvPr/>
        </p:nvSpPr>
        <p:spPr>
          <a:xfrm>
            <a:off x="1598628" y="1489075"/>
            <a:ext cx="2541587" cy="707878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ctr">
              <a:defRPr/>
            </a:pPr>
            <a:r>
              <a:rPr lang="de-CH" sz="2000" b="0" dirty="0" err="1">
                <a:latin typeface="+mn-lt"/>
              </a:rPr>
              <a:t>Dépression</a:t>
            </a:r>
            <a:r>
              <a:rPr lang="de-CH" sz="2000" b="0" dirty="0">
                <a:latin typeface="+mn-lt"/>
              </a:rPr>
              <a:t> </a:t>
            </a:r>
            <a:br>
              <a:rPr lang="de-CH" sz="2000" b="0" dirty="0">
                <a:latin typeface="+mn-lt"/>
              </a:rPr>
            </a:br>
            <a:r>
              <a:rPr lang="de-CH" sz="2000" b="0" dirty="0" err="1">
                <a:latin typeface="+mn-lt"/>
              </a:rPr>
              <a:t>pression</a:t>
            </a:r>
            <a:r>
              <a:rPr lang="de-CH" sz="2000" b="0" dirty="0">
                <a:latin typeface="+mn-lt"/>
              </a:rPr>
              <a:t> de </a:t>
            </a:r>
            <a:r>
              <a:rPr lang="de-CH" sz="2000" b="0" dirty="0" err="1">
                <a:latin typeface="+mn-lt"/>
              </a:rPr>
              <a:t>vapeur</a:t>
            </a:r>
            <a:r>
              <a:rPr lang="de-CH" sz="2000" b="0" dirty="0">
                <a:latin typeface="+mn-lt"/>
              </a:rPr>
              <a:t> :</a:t>
            </a: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xmlns="" id="{00E67DBA-9AF3-4D34-A831-F908E2F4F82E}"/>
              </a:ext>
            </a:extLst>
          </p:cNvPr>
          <p:cNvSpPr txBox="1"/>
          <p:nvPr/>
        </p:nvSpPr>
        <p:spPr>
          <a:xfrm>
            <a:off x="1519240" y="4441826"/>
            <a:ext cx="6113462" cy="738656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ctr">
              <a:defRPr/>
            </a:pPr>
            <a:r>
              <a:rPr lang="de-CH" sz="1400" b="0" dirty="0" err="1">
                <a:latin typeface="+mn-lt"/>
              </a:rPr>
              <a:t>vaporisation</a:t>
            </a:r>
            <a:r>
              <a:rPr lang="de-CH" sz="1400" b="0" dirty="0">
                <a:latin typeface="+mn-lt"/>
              </a:rPr>
              <a:t> = </a:t>
            </a:r>
            <a:r>
              <a:rPr lang="de-CH" sz="1400" b="0" dirty="0" err="1">
                <a:latin typeface="+mn-lt"/>
              </a:rPr>
              <a:t>formation</a:t>
            </a:r>
            <a:r>
              <a:rPr lang="de-CH" sz="1400" b="0" dirty="0">
                <a:latin typeface="+mn-lt"/>
              </a:rPr>
              <a:t> de </a:t>
            </a:r>
            <a:r>
              <a:rPr lang="de-CH" sz="1400" b="0" dirty="0" err="1">
                <a:latin typeface="+mn-lt"/>
              </a:rPr>
              <a:t>bulles</a:t>
            </a:r>
            <a:r>
              <a:rPr lang="de-CH" sz="1400" b="0" dirty="0">
                <a:latin typeface="+mn-lt"/>
              </a:rPr>
              <a:t> de </a:t>
            </a:r>
            <a:r>
              <a:rPr lang="de-CH" sz="1400" b="0" dirty="0" err="1">
                <a:latin typeface="+mn-lt"/>
              </a:rPr>
              <a:t>gaz</a:t>
            </a:r>
            <a:r>
              <a:rPr lang="de-CH" sz="1400" b="0" dirty="0">
                <a:latin typeface="+mn-lt"/>
              </a:rPr>
              <a:t/>
            </a:r>
            <a:br>
              <a:rPr lang="de-CH" sz="1400" b="0" dirty="0">
                <a:latin typeface="+mn-lt"/>
              </a:rPr>
            </a:br>
            <a:r>
              <a:rPr lang="de-CH" sz="1400" b="0" dirty="0" err="1">
                <a:latin typeface="+mn-lt"/>
              </a:rPr>
              <a:t>augmentation</a:t>
            </a:r>
            <a:r>
              <a:rPr lang="de-CH" sz="1400" b="0" dirty="0">
                <a:latin typeface="+mn-lt"/>
              </a:rPr>
              <a:t> de la </a:t>
            </a:r>
            <a:r>
              <a:rPr lang="de-CH" sz="1400" b="0" dirty="0" err="1">
                <a:latin typeface="+mn-lt"/>
              </a:rPr>
              <a:t>pression</a:t>
            </a:r>
            <a:r>
              <a:rPr lang="de-CH" sz="1400" b="0" dirty="0">
                <a:latin typeface="+mn-lt"/>
              </a:rPr>
              <a:t> = </a:t>
            </a:r>
            <a:r>
              <a:rPr lang="de-CH" sz="1400" b="0" dirty="0" err="1">
                <a:latin typeface="+mn-lt"/>
              </a:rPr>
              <a:t>les</a:t>
            </a:r>
            <a:r>
              <a:rPr lang="de-CH" sz="1400" b="0" dirty="0">
                <a:latin typeface="+mn-lt"/>
              </a:rPr>
              <a:t> </a:t>
            </a:r>
            <a:r>
              <a:rPr lang="de-CH" sz="1400" b="0" dirty="0" err="1">
                <a:latin typeface="+mn-lt"/>
              </a:rPr>
              <a:t>bulles</a:t>
            </a:r>
            <a:r>
              <a:rPr lang="de-CH" sz="1400" b="0" dirty="0">
                <a:latin typeface="+mn-lt"/>
              </a:rPr>
              <a:t> de </a:t>
            </a:r>
            <a:r>
              <a:rPr lang="de-CH" sz="1400" b="0" dirty="0" err="1">
                <a:latin typeface="+mn-lt"/>
              </a:rPr>
              <a:t>gaz</a:t>
            </a:r>
            <a:r>
              <a:rPr lang="de-CH" sz="1400" b="0" dirty="0">
                <a:latin typeface="+mn-lt"/>
              </a:rPr>
              <a:t> se </a:t>
            </a:r>
            <a:r>
              <a:rPr lang="de-CH" sz="1400" b="0" dirty="0" err="1">
                <a:latin typeface="+mn-lt"/>
              </a:rPr>
              <a:t>déforment</a:t>
            </a:r>
            <a:endParaRPr lang="de-CH" sz="1400" b="0" dirty="0">
              <a:latin typeface="+mn-lt"/>
            </a:endParaRPr>
          </a:p>
          <a:p>
            <a:pPr algn="ctr">
              <a:defRPr/>
            </a:pPr>
            <a:r>
              <a:rPr lang="de-CH" sz="1400" b="0" dirty="0">
                <a:latin typeface="+mn-lt"/>
              </a:rPr>
              <a:t>=&gt; </a:t>
            </a:r>
            <a:r>
              <a:rPr lang="de-CH" sz="1400" b="0" dirty="0" err="1">
                <a:latin typeface="+mn-lt"/>
              </a:rPr>
              <a:t>implosion</a:t>
            </a:r>
            <a:r>
              <a:rPr lang="de-CH" sz="1400" b="0" dirty="0">
                <a:latin typeface="+mn-lt"/>
              </a:rPr>
              <a:t> des </a:t>
            </a:r>
            <a:r>
              <a:rPr lang="de-CH" sz="1400" b="0" dirty="0" err="1">
                <a:latin typeface="+mn-lt"/>
              </a:rPr>
              <a:t>bulles</a:t>
            </a:r>
            <a:r>
              <a:rPr lang="de-CH" sz="1400" b="0" dirty="0">
                <a:latin typeface="+mn-lt"/>
              </a:rPr>
              <a:t> de </a:t>
            </a:r>
            <a:r>
              <a:rPr lang="de-CH" sz="1400" b="0" dirty="0" err="1">
                <a:latin typeface="+mn-lt"/>
              </a:rPr>
              <a:t>gaz</a:t>
            </a:r>
            <a:endParaRPr lang="de-CH" sz="1400" b="0" dirty="0">
              <a:latin typeface="+mn-lt"/>
            </a:endParaRPr>
          </a:p>
        </p:txBody>
      </p:sp>
      <p:sp>
        <p:nvSpPr>
          <p:cNvPr id="18449" name="Fußzeilenplatzhalter 56">
            <a:extLst>
              <a:ext uri="{FF2B5EF4-FFF2-40B4-BE49-F238E27FC236}">
                <a16:creationId xmlns:a16="http://schemas.microsoft.com/office/drawing/2014/main" xmlns="" id="{7D85B73B-1AA5-46C2-9243-B7CD252C47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Vanne</a:t>
            </a:r>
            <a:r>
              <a:rPr lang="de-CH" altLang="de-DE" sz="1000" dirty="0">
                <a:solidFill>
                  <a:srgbClr val="898989"/>
                </a:solidFill>
                <a:cs typeface="Arial" panose="020B0604020202020204" pitchFamily="34" charset="0"/>
              </a:rPr>
              <a:t> </a:t>
            </a: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annulaire</a:t>
            </a:r>
            <a:endParaRPr lang="de-CH" altLang="de-DE" sz="100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18450" name="Line 7">
            <a:extLst>
              <a:ext uri="{FF2B5EF4-FFF2-40B4-BE49-F238E27FC236}">
                <a16:creationId xmlns:a16="http://schemas.microsoft.com/office/drawing/2014/main" xmlns="" id="{BFCE04FF-07EE-4B9E-8A69-E5F4AC2D51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60675" y="4151313"/>
            <a:ext cx="4381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endParaRPr lang="fr-CH"/>
          </a:p>
        </p:txBody>
      </p:sp>
      <p:sp>
        <p:nvSpPr>
          <p:cNvPr id="60" name="Text Box 8">
            <a:extLst>
              <a:ext uri="{FF2B5EF4-FFF2-40B4-BE49-F238E27FC236}">
                <a16:creationId xmlns:a16="http://schemas.microsoft.com/office/drawing/2014/main" xmlns="" id="{6FC59A7B-9090-482F-9299-9DDBA7380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3925" y="4021161"/>
            <a:ext cx="1366447" cy="27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 (Hebrew)" pitchFamily="18" charset="0"/>
                <a:cs typeface="Times New Roman (Hebrew)" pitchFamily="18" charset="0"/>
              </a:defRPr>
            </a:lvl9pPr>
          </a:lstStyle>
          <a:p>
            <a:pPr algn="ctr">
              <a:defRPr/>
            </a:pPr>
            <a:r>
              <a:rPr lang="de-DE" altLang="de-DE" sz="1200" b="0" dirty="0">
                <a:solidFill>
                  <a:schemeClr val="bg1"/>
                </a:solidFill>
                <a:latin typeface="+mn-lt"/>
              </a:rPr>
              <a:t>Sens </a:t>
            </a:r>
            <a:r>
              <a:rPr lang="de-DE" altLang="de-DE" sz="1200" b="0" dirty="0" err="1">
                <a:solidFill>
                  <a:schemeClr val="bg1"/>
                </a:solidFill>
                <a:latin typeface="+mn-lt"/>
              </a:rPr>
              <a:t>d‘écoulement</a:t>
            </a:r>
            <a:endParaRPr lang="de-DE" altLang="de-DE" sz="1200" b="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876A7431-D95E-4301-B26A-8D2B53F561E3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459" name="Titel 1">
            <a:extLst>
              <a:ext uri="{FF2B5EF4-FFF2-40B4-BE49-F238E27FC236}">
                <a16:creationId xmlns="" xmlns:a16="http://schemas.microsoft.com/office/drawing/2014/main" id="{FA3AF9C1-216C-4273-9C18-CE650A6FF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A8A3833E-A161-4AF7-98B8-69B58CB0892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Prescriptions</a:t>
            </a:r>
            <a:r>
              <a:rPr lang="de-CH" dirty="0"/>
              <a:t> </a:t>
            </a:r>
            <a:r>
              <a:rPr lang="de-CH" dirty="0" err="1"/>
              <a:t>techniques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1828800" indent="-18288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SSIGE W4:  </a:t>
            </a:r>
            <a:r>
              <a:rPr lang="de-CH" sz="2400" u="sng" dirty="0" err="1"/>
              <a:t>important</a:t>
            </a:r>
            <a:r>
              <a:rPr lang="de-CH" sz="2400" u="sng" dirty="0"/>
              <a:t>:</a:t>
            </a:r>
            <a:br>
              <a:rPr lang="de-CH" sz="2400" u="sng" dirty="0"/>
            </a:br>
            <a:r>
              <a:rPr lang="de-CH" sz="2400" dirty="0"/>
              <a:t>		</a:t>
            </a:r>
            <a:br>
              <a:rPr lang="de-CH" sz="2400" dirty="0"/>
            </a:br>
            <a:r>
              <a:rPr lang="de-CH" sz="2400" dirty="0"/>
              <a:t>c.) «</a:t>
            </a:r>
            <a:r>
              <a:rPr lang="de-CH" sz="2400" dirty="0" err="1"/>
              <a:t>Petites</a:t>
            </a:r>
            <a:r>
              <a:rPr lang="de-CH" sz="2400" dirty="0"/>
              <a:t>» </a:t>
            </a:r>
            <a:r>
              <a:rPr lang="de-CH" sz="2400" dirty="0" err="1"/>
              <a:t>installations</a:t>
            </a:r>
            <a:r>
              <a:rPr lang="de-CH" sz="2400" dirty="0"/>
              <a:t>: </a:t>
            </a:r>
            <a:r>
              <a:rPr lang="de-CH" sz="2400" dirty="0" err="1"/>
              <a:t>régulateurs</a:t>
            </a:r>
            <a:r>
              <a:rPr lang="de-CH" sz="2400" dirty="0"/>
              <a:t> </a:t>
            </a:r>
            <a:r>
              <a:rPr lang="de-CH" sz="2400" dirty="0" err="1"/>
              <a:t>seulement</a:t>
            </a:r>
            <a:r>
              <a:rPr lang="de-CH" sz="2400" dirty="0"/>
              <a:t> </a:t>
            </a:r>
            <a:r>
              <a:rPr lang="de-CH" sz="2400" dirty="0" err="1"/>
              <a:t>pour</a:t>
            </a:r>
            <a:r>
              <a:rPr lang="de-CH" sz="2400" dirty="0"/>
              <a:t> </a:t>
            </a:r>
            <a:r>
              <a:rPr lang="de-CH" sz="2400" dirty="0" err="1"/>
              <a:t>conditions</a:t>
            </a:r>
            <a:r>
              <a:rPr lang="de-CH" sz="2400" dirty="0"/>
              <a:t> normales; </a:t>
            </a:r>
            <a:r>
              <a:rPr lang="de-CH" sz="2400" dirty="0" err="1"/>
              <a:t>installer</a:t>
            </a:r>
            <a:r>
              <a:rPr lang="de-CH" sz="2400" dirty="0"/>
              <a:t> </a:t>
            </a:r>
            <a:r>
              <a:rPr lang="de-CH" sz="2400" dirty="0" err="1"/>
              <a:t>un</a:t>
            </a:r>
            <a:r>
              <a:rPr lang="de-CH" sz="2400" dirty="0"/>
              <a:t> </a:t>
            </a:r>
            <a:r>
              <a:rPr lang="de-CH" sz="2400" dirty="0" err="1"/>
              <a:t>bypass</a:t>
            </a:r>
            <a:r>
              <a:rPr lang="de-CH" sz="2400" dirty="0"/>
              <a:t> </a:t>
            </a:r>
            <a:r>
              <a:rPr lang="de-CH" sz="2400" dirty="0" err="1"/>
              <a:t>contrôlé</a:t>
            </a:r>
            <a:r>
              <a:rPr lang="de-CH" sz="2400" dirty="0"/>
              <a:t> </a:t>
            </a:r>
            <a:r>
              <a:rPr lang="de-CH" sz="2400" dirty="0" err="1"/>
              <a:t>pour</a:t>
            </a:r>
            <a:r>
              <a:rPr lang="de-CH" sz="2400" dirty="0"/>
              <a:t> </a:t>
            </a:r>
            <a:r>
              <a:rPr lang="de-CH" sz="2400" dirty="0" err="1"/>
              <a:t>les</a:t>
            </a:r>
            <a:r>
              <a:rPr lang="de-CH" sz="2400" dirty="0"/>
              <a:t> </a:t>
            </a:r>
            <a:r>
              <a:rPr lang="de-CH" sz="2400" dirty="0" err="1"/>
              <a:t>exceptions</a:t>
            </a:r>
            <a:r>
              <a:rPr lang="de-CH" sz="2400" dirty="0"/>
              <a:t> (</a:t>
            </a:r>
            <a:r>
              <a:rPr lang="de-CH" sz="2400" dirty="0" err="1"/>
              <a:t>eau</a:t>
            </a:r>
            <a:r>
              <a:rPr lang="de-CH" sz="2400" dirty="0"/>
              <a:t> </a:t>
            </a:r>
            <a:r>
              <a:rPr lang="de-CH" sz="2400" dirty="0" err="1"/>
              <a:t>d’extinction</a:t>
            </a:r>
            <a:r>
              <a:rPr lang="de-CH" sz="2400" dirty="0"/>
              <a:t>, etc.)</a:t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d.) </a:t>
            </a:r>
            <a:r>
              <a:rPr lang="de-CH" sz="2400" dirty="0" err="1"/>
              <a:t>Soupape</a:t>
            </a:r>
            <a:r>
              <a:rPr lang="de-CH" sz="2400" dirty="0"/>
              <a:t> de </a:t>
            </a:r>
            <a:r>
              <a:rPr lang="de-CH" sz="2400" dirty="0" err="1"/>
              <a:t>sécurité</a:t>
            </a:r>
            <a:r>
              <a:rPr lang="de-CH" sz="2400" dirty="0"/>
              <a:t> après le </a:t>
            </a:r>
            <a:r>
              <a:rPr lang="de-CH" sz="2400" dirty="0" err="1"/>
              <a:t>régulateur</a:t>
            </a:r>
            <a:r>
              <a:rPr lang="de-CH" sz="2400" dirty="0"/>
              <a:t> de </a:t>
            </a:r>
            <a:r>
              <a:rPr lang="de-CH" sz="2400" dirty="0" err="1"/>
              <a:t>pression</a:t>
            </a:r>
            <a:r>
              <a:rPr lang="de-CH" sz="2400" dirty="0"/>
              <a:t>: à </a:t>
            </a:r>
            <a:r>
              <a:rPr lang="de-CH" sz="2400" dirty="0" err="1"/>
              <a:t>étudier</a:t>
            </a:r>
            <a:r>
              <a:rPr lang="de-CH" sz="2400" dirty="0"/>
              <a:t> (</a:t>
            </a:r>
            <a:r>
              <a:rPr lang="de-CH" sz="2400" dirty="0" err="1"/>
              <a:t>sécurité</a:t>
            </a:r>
            <a:r>
              <a:rPr lang="de-CH" sz="2400" dirty="0"/>
              <a:t> anti-</a:t>
            </a:r>
            <a:r>
              <a:rPr lang="de-CH" sz="2400" dirty="0" err="1"/>
              <a:t>surpression</a:t>
            </a:r>
            <a:r>
              <a:rPr lang="de-CH" sz="2400" dirty="0"/>
              <a:t>, p. ex. </a:t>
            </a:r>
            <a:r>
              <a:rPr lang="de-CH" sz="2400" dirty="0" err="1"/>
              <a:t>pour</a:t>
            </a:r>
            <a:r>
              <a:rPr lang="de-CH" sz="2400" dirty="0"/>
              <a:t> </a:t>
            </a:r>
            <a:r>
              <a:rPr lang="de-CH" sz="2400" dirty="0" err="1"/>
              <a:t>les</a:t>
            </a:r>
            <a:r>
              <a:rPr lang="de-CH" sz="2400" dirty="0"/>
              <a:t> </a:t>
            </a:r>
            <a:r>
              <a:rPr lang="de-CH" sz="2400" dirty="0" err="1"/>
              <a:t>scénarios</a:t>
            </a:r>
            <a:r>
              <a:rPr lang="de-CH" sz="2400" dirty="0"/>
              <a:t> </a:t>
            </a:r>
            <a:r>
              <a:rPr lang="de-CH" sz="2400" dirty="0" err="1"/>
              <a:t>avec</a:t>
            </a:r>
            <a:r>
              <a:rPr lang="de-CH" sz="2400" dirty="0"/>
              <a:t> </a:t>
            </a:r>
            <a:r>
              <a:rPr lang="de-CH" sz="2400" dirty="0" err="1"/>
              <a:t>soutirage</a:t>
            </a:r>
            <a:r>
              <a:rPr lang="de-CH" sz="2400" dirty="0"/>
              <a:t> </a:t>
            </a:r>
            <a:r>
              <a:rPr lang="de-CH" sz="2400" dirty="0" err="1"/>
              <a:t>nul</a:t>
            </a:r>
            <a:r>
              <a:rPr lang="de-CH" sz="2400" dirty="0"/>
              <a:t>)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19461" name="Picture 2" descr="P:\205-201\A4\A4_Bilder\RT-Gebäude\RT-Gebäude_GWZ_Plombierungen_und_6_UG_12.05.14\P5124380.JPG">
            <a:extLst>
              <a:ext uri="{FF2B5EF4-FFF2-40B4-BE49-F238E27FC236}">
                <a16:creationId xmlns="" xmlns:a16="http://schemas.microsoft.com/office/drawing/2014/main" id="{B117631B-BFF1-4336-9E36-B2CA0D89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917033"/>
            <a:ext cx="1781175" cy="1980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5">
            <a:extLst>
              <a:ext uri="{FF2B5EF4-FFF2-40B4-BE49-F238E27FC236}">
                <a16:creationId xmlns="" xmlns:a16="http://schemas.microsoft.com/office/drawing/2014/main" id="{488FCB3F-2AC1-4366-A3FF-F2E68AEAA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3" y="1041137"/>
            <a:ext cx="1152525" cy="136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Datumsplatzhalter 3">
            <a:extLst>
              <a:ext uri="{FF2B5EF4-FFF2-40B4-BE49-F238E27FC236}">
                <a16:creationId xmlns="" xmlns:a16="http://schemas.microsoft.com/office/drawing/2014/main" id="{7E265081-2005-47CD-B6E5-54D877325A4C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DA34A2C2-0549-469C-9B8F-343283A80570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7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852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52908525-6E8D-4089-BF57-EC7213DF7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761909" eaLnBrk="1" fontAlgn="auto" hangingPunct="1">
              <a:spcAft>
                <a:spcPts val="0"/>
              </a:spcAft>
              <a:defRPr/>
            </a:pPr>
            <a:r>
              <a:rPr lang="de-CH" sz="3700" dirty="0" err="1"/>
              <a:t>Cavitation</a:t>
            </a:r>
            <a:endParaRPr lang="de-CH" sz="3700" dirty="0"/>
          </a:p>
        </p:txBody>
      </p:sp>
      <p:sp>
        <p:nvSpPr>
          <p:cNvPr id="19459" name="Datumsplatzhalter 3">
            <a:extLst>
              <a:ext uri="{FF2B5EF4-FFF2-40B4-BE49-F238E27FC236}">
                <a16:creationId xmlns:a16="http://schemas.microsoft.com/office/drawing/2014/main" xmlns="" id="{E465E696-F39A-475B-AC9C-8149453F5ED9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68313" y="525780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>
                <a:solidFill>
                  <a:srgbClr val="898989"/>
                </a:solidFill>
                <a:cs typeface="Arial" panose="020B0604020202020204" pitchFamily="34" charset="0"/>
              </a:rPr>
              <a:t>Formation continue ASF 2018</a:t>
            </a:r>
            <a:endParaRPr lang="de-CH" altLang="de-DE" sz="10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19460" name="Foliennummernplatzhalter 4">
            <a:extLst>
              <a:ext uri="{FF2B5EF4-FFF2-40B4-BE49-F238E27FC236}">
                <a16:creationId xmlns:a16="http://schemas.microsoft.com/office/drawing/2014/main" xmlns="" id="{DD3CEEE2-0B2B-45B3-A567-EDEF4945EA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D0B83C-474C-46FD-A1B1-FD8D65E601F8}" type="slidenum">
              <a:rPr lang="de-CH" altLang="de-DE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70</a:t>
            </a:fld>
            <a:endParaRPr lang="de-CH" altLang="de-DE" sz="1000">
              <a:solidFill>
                <a:srgbClr val="898989"/>
              </a:solidFill>
            </a:endParaRPr>
          </a:p>
        </p:txBody>
      </p:sp>
      <p:grpSp>
        <p:nvGrpSpPr>
          <p:cNvPr id="19461" name="Gruppieren 67">
            <a:extLst>
              <a:ext uri="{FF2B5EF4-FFF2-40B4-BE49-F238E27FC236}">
                <a16:creationId xmlns:a16="http://schemas.microsoft.com/office/drawing/2014/main" xmlns="" id="{03AB1289-1CF9-4537-97AF-D4DA9776F421}"/>
              </a:ext>
            </a:extLst>
          </p:cNvPr>
          <p:cNvGrpSpPr>
            <a:grpSpLocks/>
          </p:cNvGrpSpPr>
          <p:nvPr/>
        </p:nvGrpSpPr>
        <p:grpSpPr bwMode="auto">
          <a:xfrm>
            <a:off x="3176590" y="1506538"/>
            <a:ext cx="4799012" cy="2546350"/>
            <a:chOff x="3608417" y="1326748"/>
            <a:chExt cx="4798752" cy="2546886"/>
          </a:xfrm>
        </p:grpSpPr>
        <p:grpSp>
          <p:nvGrpSpPr>
            <p:cNvPr id="19484" name="Group 3">
              <a:extLst>
                <a:ext uri="{FF2B5EF4-FFF2-40B4-BE49-F238E27FC236}">
                  <a16:creationId xmlns:a16="http://schemas.microsoft.com/office/drawing/2014/main" xmlns="" id="{DDC23EBA-12CD-4F26-8253-90BF3A7571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608417" y="1326748"/>
              <a:ext cx="4798752" cy="2546886"/>
              <a:chOff x="1776" y="1056"/>
              <a:chExt cx="4176" cy="1008"/>
            </a:xfrm>
          </p:grpSpPr>
          <p:sp>
            <p:nvSpPr>
              <p:cNvPr id="19521" name="Rectangle 4">
                <a:extLst>
                  <a:ext uri="{FF2B5EF4-FFF2-40B4-BE49-F238E27FC236}">
                    <a16:creationId xmlns:a16="http://schemas.microsoft.com/office/drawing/2014/main" xmlns="" id="{C510E44F-FC94-4C45-A1D2-9DD2A36F2E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76" y="1056"/>
                <a:ext cx="4176" cy="1008"/>
              </a:xfrm>
              <a:prstGeom prst="rect">
                <a:avLst/>
              </a:prstGeom>
              <a:gradFill rotWithShape="0">
                <a:gsLst>
                  <a:gs pos="0">
                    <a:srgbClr val="FF3300"/>
                  </a:gs>
                  <a:gs pos="50000">
                    <a:srgbClr val="000099"/>
                  </a:gs>
                  <a:gs pos="100000">
                    <a:srgbClr val="FF3300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500" b="1">
                    <a:solidFill>
                      <a:schemeClr val="tx1"/>
                    </a:solidFill>
                    <a:latin typeface="Formata-Bold"/>
                  </a:defRPr>
                </a:lvl1pPr>
                <a:lvl2pPr marL="742950" indent="-285750">
                  <a:defRPr sz="1500" b="1">
                    <a:solidFill>
                      <a:schemeClr val="tx1"/>
                    </a:solidFill>
                    <a:latin typeface="Formata-Bold"/>
                  </a:defRPr>
                </a:lvl2pPr>
                <a:lvl3pPr marL="1143000" indent="-228600">
                  <a:defRPr sz="1500" b="1">
                    <a:solidFill>
                      <a:schemeClr val="tx1"/>
                    </a:solidFill>
                    <a:latin typeface="Formata-Bold"/>
                  </a:defRPr>
                </a:lvl3pPr>
                <a:lvl4pPr marL="1600200" indent="-228600">
                  <a:defRPr sz="1500" b="1">
                    <a:solidFill>
                      <a:schemeClr val="tx1"/>
                    </a:solidFill>
                    <a:latin typeface="Formata-Bold"/>
                  </a:defRPr>
                </a:lvl4pPr>
                <a:lvl5pPr marL="2057400" indent="-228600">
                  <a:defRPr sz="1500" b="1">
                    <a:solidFill>
                      <a:schemeClr val="tx1"/>
                    </a:solidFill>
                    <a:latin typeface="Formata-Bold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 b="1">
                    <a:solidFill>
                      <a:schemeClr val="tx1"/>
                    </a:solidFill>
                    <a:latin typeface="Formata-Bold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 b="1">
                    <a:solidFill>
                      <a:schemeClr val="tx1"/>
                    </a:solidFill>
                    <a:latin typeface="Formata-Bold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 b="1">
                    <a:solidFill>
                      <a:schemeClr val="tx1"/>
                    </a:solidFill>
                    <a:latin typeface="Formata-Bold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500" b="1">
                    <a:solidFill>
                      <a:schemeClr val="tx1"/>
                    </a:solidFill>
                    <a:latin typeface="Formata-Bold"/>
                  </a:defRPr>
                </a:lvl9pPr>
              </a:lstStyle>
              <a:p>
                <a:pPr algn="ctr"/>
                <a:endParaRPr lang="de-CH" altLang="de-DE" b="0">
                  <a:latin typeface="Formata BQ Medium"/>
                </a:endParaRPr>
              </a:p>
            </p:txBody>
          </p:sp>
          <p:sp>
            <p:nvSpPr>
              <p:cNvPr id="19522" name="Line 5">
                <a:extLst>
                  <a:ext uri="{FF2B5EF4-FFF2-40B4-BE49-F238E27FC236}">
                    <a16:creationId xmlns:a16="http://schemas.microsoft.com/office/drawing/2014/main" xmlns="" id="{BA509294-14FA-488C-B1AA-393D4CA72C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76" y="1056"/>
                <a:ext cx="4176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23" name="Line 6">
                <a:extLst>
                  <a:ext uri="{FF2B5EF4-FFF2-40B4-BE49-F238E27FC236}">
                    <a16:creationId xmlns:a16="http://schemas.microsoft.com/office/drawing/2014/main" xmlns="" id="{5124D0E3-87DE-42AF-A4E3-5506CAB85A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776" y="2064"/>
                <a:ext cx="4176" cy="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sp>
          <p:nvSpPr>
            <p:cNvPr id="19485" name="Line 7">
              <a:extLst>
                <a:ext uri="{FF2B5EF4-FFF2-40B4-BE49-F238E27FC236}">
                  <a16:creationId xmlns:a16="http://schemas.microsoft.com/office/drawing/2014/main" xmlns="" id="{244E851D-C2CB-4CD8-B546-96F10AF04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00532" y="3607244"/>
              <a:ext cx="439418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9" name="Text Box 8">
              <a:extLst>
                <a:ext uri="{FF2B5EF4-FFF2-40B4-BE49-F238E27FC236}">
                  <a16:creationId xmlns:a16="http://schemas.microsoft.com/office/drawing/2014/main" xmlns="" id="{F77C25B3-C186-465B-A72C-FCAB2B2EF1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83667" y="3409986"/>
              <a:ext cx="1759168" cy="33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defTabSz="762000">
                <a:defRPr sz="2400">
                  <a:solidFill>
                    <a:schemeClr val="tx1"/>
                  </a:solidFill>
                  <a:latin typeface="Times New Roman (Hebrew)" pitchFamily="18" charset="0"/>
                  <a:cs typeface="Times New Roman (Hebrew)" pitchFamily="18" charset="0"/>
                </a:defRPr>
              </a:lvl1pPr>
              <a:lvl2pPr marL="571500" defTabSz="762000">
                <a:defRPr sz="2400">
                  <a:solidFill>
                    <a:schemeClr val="tx1"/>
                  </a:solidFill>
                  <a:latin typeface="Times New Roman (Hebrew)" pitchFamily="18" charset="0"/>
                  <a:cs typeface="Times New Roman (Hebrew)" pitchFamily="18" charset="0"/>
                </a:defRPr>
              </a:lvl2pPr>
              <a:lvl3pPr marL="1143000" defTabSz="762000">
                <a:defRPr sz="2400">
                  <a:solidFill>
                    <a:schemeClr val="tx1"/>
                  </a:solidFill>
                  <a:latin typeface="Times New Roman (Hebrew)" pitchFamily="18" charset="0"/>
                  <a:cs typeface="Times New Roman (Hebrew)" pitchFamily="18" charset="0"/>
                </a:defRPr>
              </a:lvl3pPr>
              <a:lvl4pPr marL="1714500" defTabSz="762000">
                <a:defRPr sz="2400">
                  <a:solidFill>
                    <a:schemeClr val="tx1"/>
                  </a:solidFill>
                  <a:latin typeface="Times New Roman (Hebrew)" pitchFamily="18" charset="0"/>
                  <a:cs typeface="Times New Roman (Hebrew)" pitchFamily="18" charset="0"/>
                </a:defRPr>
              </a:lvl4pPr>
              <a:lvl5pPr marL="2286000" defTabSz="762000">
                <a:defRPr sz="2400">
                  <a:solidFill>
                    <a:schemeClr val="tx1"/>
                  </a:solidFill>
                  <a:latin typeface="Times New Roman (Hebrew)" pitchFamily="18" charset="0"/>
                  <a:cs typeface="Times New Roman (Hebrew)" pitchFamily="18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(Hebrew)" pitchFamily="18" charset="0"/>
                  <a:cs typeface="Times New Roman (Hebrew)" pitchFamily="18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(Hebrew)" pitchFamily="18" charset="0"/>
                  <a:cs typeface="Times New Roman (Hebrew)" pitchFamily="18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(Hebrew)" pitchFamily="18" charset="0"/>
                  <a:cs typeface="Times New Roman (Hebrew)" pitchFamily="18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 (Hebrew)" pitchFamily="18" charset="0"/>
                  <a:cs typeface="Times New Roman (Hebrew)" pitchFamily="18" charset="0"/>
                </a:defRPr>
              </a:lvl9pPr>
            </a:lstStyle>
            <a:p>
              <a:pPr algn="ctr">
                <a:defRPr/>
              </a:pPr>
              <a:r>
                <a:rPr lang="de-DE" altLang="de-DE" sz="1600" b="0" dirty="0">
                  <a:solidFill>
                    <a:schemeClr val="bg1"/>
                  </a:solidFill>
                  <a:latin typeface="+mn-lt"/>
                </a:rPr>
                <a:t>Sens </a:t>
              </a:r>
              <a:r>
                <a:rPr lang="de-DE" altLang="de-DE" sz="1600" b="0" dirty="0" err="1">
                  <a:solidFill>
                    <a:schemeClr val="bg1"/>
                  </a:solidFill>
                  <a:latin typeface="+mn-lt"/>
                </a:rPr>
                <a:t>d‘écoulement</a:t>
              </a:r>
              <a:endParaRPr lang="de-DE" altLang="de-DE" sz="1600" b="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487" name="Oval 11">
              <a:extLst>
                <a:ext uri="{FF2B5EF4-FFF2-40B4-BE49-F238E27FC236}">
                  <a16:creationId xmlns:a16="http://schemas.microsoft.com/office/drawing/2014/main" xmlns="" id="{5BE8334F-4C32-43E4-9556-305D5EC17D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8707" y="2551643"/>
              <a:ext cx="385892" cy="41825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  <p:sp>
          <p:nvSpPr>
            <p:cNvPr id="19488" name="Freeform 13">
              <a:extLst>
                <a:ext uri="{FF2B5EF4-FFF2-40B4-BE49-F238E27FC236}">
                  <a16:creationId xmlns:a16="http://schemas.microsoft.com/office/drawing/2014/main" xmlns="" id="{6A797AA7-45AB-49EF-A26B-C9FDAFE23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1321" y="2551643"/>
              <a:ext cx="344813" cy="418257"/>
            </a:xfrm>
            <a:custGeom>
              <a:avLst/>
              <a:gdLst>
                <a:gd name="T0" fmla="*/ 2147483646 w 300"/>
                <a:gd name="T1" fmla="*/ 2147483646 h 336"/>
                <a:gd name="T2" fmla="*/ 2147483646 w 300"/>
                <a:gd name="T3" fmla="*/ 2147483646 h 336"/>
                <a:gd name="T4" fmla="*/ 2147483646 w 300"/>
                <a:gd name="T5" fmla="*/ 2147483646 h 336"/>
                <a:gd name="T6" fmla="*/ 2147483646 w 300"/>
                <a:gd name="T7" fmla="*/ 2147483646 h 336"/>
                <a:gd name="T8" fmla="*/ 2147483646 w 300"/>
                <a:gd name="T9" fmla="*/ 2147483646 h 336"/>
                <a:gd name="T10" fmla="*/ 2147483646 w 300"/>
                <a:gd name="T11" fmla="*/ 2147483646 h 336"/>
                <a:gd name="T12" fmla="*/ 2147483646 w 300"/>
                <a:gd name="T13" fmla="*/ 2147483646 h 336"/>
                <a:gd name="T14" fmla="*/ 2147483646 w 300"/>
                <a:gd name="T15" fmla="*/ 2147483646 h 336"/>
                <a:gd name="T16" fmla="*/ 2147483646 w 300"/>
                <a:gd name="T17" fmla="*/ 0 h 336"/>
                <a:gd name="T18" fmla="*/ 2147483646 w 300"/>
                <a:gd name="T19" fmla="*/ 2147483646 h 336"/>
                <a:gd name="T20" fmla="*/ 2147483646 w 300"/>
                <a:gd name="T21" fmla="*/ 2147483646 h 336"/>
                <a:gd name="T22" fmla="*/ 2147483646 w 300"/>
                <a:gd name="T23" fmla="*/ 2147483646 h 336"/>
                <a:gd name="T24" fmla="*/ 2147483646 w 300"/>
                <a:gd name="T25" fmla="*/ 2147483646 h 336"/>
                <a:gd name="T26" fmla="*/ 2147483646 w 300"/>
                <a:gd name="T27" fmla="*/ 2147483646 h 336"/>
                <a:gd name="T28" fmla="*/ 2147483646 w 300"/>
                <a:gd name="T29" fmla="*/ 2147483646 h 336"/>
                <a:gd name="T30" fmla="*/ 2147483646 w 300"/>
                <a:gd name="T31" fmla="*/ 2147483646 h 3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00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32" y="16"/>
                  </a:lnTo>
                  <a:lnTo>
                    <a:pt x="280" y="64"/>
                  </a:lnTo>
                  <a:lnTo>
                    <a:pt x="300" y="140"/>
                  </a:lnTo>
                  <a:lnTo>
                    <a:pt x="296" y="228"/>
                  </a:lnTo>
                  <a:lnTo>
                    <a:pt x="264" y="288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pSp>
          <p:nvGrpSpPr>
            <p:cNvPr id="19489" name="Group 16">
              <a:extLst>
                <a:ext uri="{FF2B5EF4-FFF2-40B4-BE49-F238E27FC236}">
                  <a16:creationId xmlns:a16="http://schemas.microsoft.com/office/drawing/2014/main" xmlns="" id="{B8252770-805A-41A3-B50A-E6A5238242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40780" y="2521768"/>
              <a:ext cx="206639" cy="478008"/>
              <a:chOff x="4189" y="1974"/>
              <a:chExt cx="166" cy="384"/>
            </a:xfrm>
          </p:grpSpPr>
          <p:sp>
            <p:nvSpPr>
              <p:cNvPr id="19519" name="Freeform 17">
                <a:extLst>
                  <a:ext uri="{FF2B5EF4-FFF2-40B4-BE49-F238E27FC236}">
                    <a16:creationId xmlns:a16="http://schemas.microsoft.com/office/drawing/2014/main" xmlns="" id="{2348F5C5-963B-4D2F-A7ED-C091383C5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9" y="2190"/>
                <a:ext cx="164" cy="168"/>
              </a:xfrm>
              <a:custGeom>
                <a:avLst/>
                <a:gdLst>
                  <a:gd name="T0" fmla="*/ 0 w 178"/>
                  <a:gd name="T1" fmla="*/ 168 h 168"/>
                  <a:gd name="T2" fmla="*/ 113 w 178"/>
                  <a:gd name="T3" fmla="*/ 146 h 168"/>
                  <a:gd name="T4" fmla="*/ 130 w 178"/>
                  <a:gd name="T5" fmla="*/ 48 h 168"/>
                  <a:gd name="T6" fmla="*/ 54 w 178"/>
                  <a:gd name="T7" fmla="*/ 0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168">
                    <a:moveTo>
                      <a:pt x="0" y="168"/>
                    </a:moveTo>
                    <a:cubicBezTo>
                      <a:pt x="24" y="164"/>
                      <a:pt x="116" y="166"/>
                      <a:pt x="144" y="146"/>
                    </a:cubicBezTo>
                    <a:cubicBezTo>
                      <a:pt x="172" y="126"/>
                      <a:pt x="178" y="72"/>
                      <a:pt x="166" y="48"/>
                    </a:cubicBezTo>
                    <a:cubicBezTo>
                      <a:pt x="154" y="24"/>
                      <a:pt x="86" y="8"/>
                      <a:pt x="70" y="0"/>
                    </a:cubicBezTo>
                  </a:path>
                </a:pathLst>
              </a:custGeom>
              <a:noFill/>
              <a:ln w="12700" cap="flat" cmpd="sng">
                <a:solidFill>
                  <a:srgbClr val="00CCFF"/>
                </a:solidFill>
                <a:prstDash val="solid"/>
                <a:round/>
                <a:headEnd type="none" w="sm" len="sm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20" name="Freeform 18">
                <a:extLst>
                  <a:ext uri="{FF2B5EF4-FFF2-40B4-BE49-F238E27FC236}">
                    <a16:creationId xmlns:a16="http://schemas.microsoft.com/office/drawing/2014/main" xmlns="" id="{F2ABC878-02A0-4377-986D-46C37C4273F4}"/>
                  </a:ext>
                </a:extLst>
              </p:cNvPr>
              <p:cNvSpPr>
                <a:spLocks/>
              </p:cNvSpPr>
              <p:nvPr/>
            </p:nvSpPr>
            <p:spPr bwMode="auto">
              <a:xfrm flipV="1">
                <a:off x="4191" y="1974"/>
                <a:ext cx="164" cy="168"/>
              </a:xfrm>
              <a:custGeom>
                <a:avLst/>
                <a:gdLst>
                  <a:gd name="T0" fmla="*/ 0 w 178"/>
                  <a:gd name="T1" fmla="*/ 168 h 168"/>
                  <a:gd name="T2" fmla="*/ 113 w 178"/>
                  <a:gd name="T3" fmla="*/ 146 h 168"/>
                  <a:gd name="T4" fmla="*/ 130 w 178"/>
                  <a:gd name="T5" fmla="*/ 48 h 168"/>
                  <a:gd name="T6" fmla="*/ 54 w 178"/>
                  <a:gd name="T7" fmla="*/ 0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168">
                    <a:moveTo>
                      <a:pt x="0" y="168"/>
                    </a:moveTo>
                    <a:cubicBezTo>
                      <a:pt x="24" y="164"/>
                      <a:pt x="116" y="166"/>
                      <a:pt x="144" y="146"/>
                    </a:cubicBezTo>
                    <a:cubicBezTo>
                      <a:pt x="172" y="126"/>
                      <a:pt x="178" y="72"/>
                      <a:pt x="166" y="48"/>
                    </a:cubicBezTo>
                    <a:cubicBezTo>
                      <a:pt x="154" y="24"/>
                      <a:pt x="86" y="8"/>
                      <a:pt x="70" y="0"/>
                    </a:cubicBezTo>
                  </a:path>
                </a:pathLst>
              </a:custGeom>
              <a:noFill/>
              <a:ln w="12700" cap="flat" cmpd="sng">
                <a:solidFill>
                  <a:srgbClr val="00CCFF"/>
                </a:solidFill>
                <a:prstDash val="solid"/>
                <a:round/>
                <a:headEnd type="none" w="sm" len="sm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19490" name="Group 19">
              <a:extLst>
                <a:ext uri="{FF2B5EF4-FFF2-40B4-BE49-F238E27FC236}">
                  <a16:creationId xmlns:a16="http://schemas.microsoft.com/office/drawing/2014/main" xmlns="" id="{00535154-AD2B-4828-B10F-9CA2EC0937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63187" y="2743344"/>
              <a:ext cx="224066" cy="29875"/>
              <a:chOff x="4207" y="2152"/>
              <a:chExt cx="180" cy="24"/>
            </a:xfrm>
          </p:grpSpPr>
          <p:sp>
            <p:nvSpPr>
              <p:cNvPr id="19517" name="Line 20">
                <a:extLst>
                  <a:ext uri="{FF2B5EF4-FFF2-40B4-BE49-F238E27FC236}">
                    <a16:creationId xmlns:a16="http://schemas.microsoft.com/office/drawing/2014/main" xmlns="" id="{8FD5E991-FABD-4A58-B2C1-BBB483254E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07" y="2152"/>
                <a:ext cx="178" cy="0"/>
              </a:xfrm>
              <a:prstGeom prst="line">
                <a:avLst/>
              </a:prstGeom>
              <a:noFill/>
              <a:ln w="12700">
                <a:solidFill>
                  <a:srgbClr val="00CCFF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18" name="Line 21">
                <a:extLst>
                  <a:ext uri="{FF2B5EF4-FFF2-40B4-BE49-F238E27FC236}">
                    <a16:creationId xmlns:a16="http://schemas.microsoft.com/office/drawing/2014/main" xmlns="" id="{C1B7E680-8821-444E-BDD9-CE88C7956E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209" y="2176"/>
                <a:ext cx="178" cy="0"/>
              </a:xfrm>
              <a:prstGeom prst="line">
                <a:avLst/>
              </a:prstGeom>
              <a:noFill/>
              <a:ln w="12700">
                <a:solidFill>
                  <a:srgbClr val="00CCFF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sp>
          <p:nvSpPr>
            <p:cNvPr id="19491" name="Line 22">
              <a:extLst>
                <a:ext uri="{FF2B5EF4-FFF2-40B4-BE49-F238E27FC236}">
                  <a16:creationId xmlns:a16="http://schemas.microsoft.com/office/drawing/2014/main" xmlns="" id="{CC0BC7EB-E296-48EE-89AE-29331E30D53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6883519" y="2539196"/>
              <a:ext cx="1244" cy="441908"/>
            </a:xfrm>
            <a:prstGeom prst="line">
              <a:avLst/>
            </a:prstGeom>
            <a:noFill/>
            <a:ln w="12700">
              <a:solidFill>
                <a:srgbClr val="00FFFF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pSp>
          <p:nvGrpSpPr>
            <p:cNvPr id="19492" name="Group 24">
              <a:extLst>
                <a:ext uri="{FF2B5EF4-FFF2-40B4-BE49-F238E27FC236}">
                  <a16:creationId xmlns:a16="http://schemas.microsoft.com/office/drawing/2014/main" xmlns="" id="{895B16AB-E7AF-4A7C-893F-F3A31D9BD50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265676" y="2691062"/>
              <a:ext cx="607468" cy="166805"/>
              <a:chOff x="5082" y="1240"/>
              <a:chExt cx="528" cy="134"/>
            </a:xfrm>
          </p:grpSpPr>
          <p:sp>
            <p:nvSpPr>
              <p:cNvPr id="19512" name="Line 25">
                <a:extLst>
                  <a:ext uri="{FF2B5EF4-FFF2-40B4-BE49-F238E27FC236}">
                    <a16:creationId xmlns:a16="http://schemas.microsoft.com/office/drawing/2014/main" xmlns="" id="{A12B0943-D36D-406C-8038-EFA57C7EB2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5331" y="1104"/>
                <a:ext cx="47" cy="319"/>
              </a:xfrm>
              <a:prstGeom prst="line">
                <a:avLst/>
              </a:prstGeom>
              <a:noFill/>
              <a:ln w="12700">
                <a:solidFill>
                  <a:srgbClr val="00CCFF"/>
                </a:solidFill>
                <a:round/>
                <a:headEnd type="none" w="sm" len="sm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13" name="Line 26">
                <a:extLst>
                  <a:ext uri="{FF2B5EF4-FFF2-40B4-BE49-F238E27FC236}">
                    <a16:creationId xmlns:a16="http://schemas.microsoft.com/office/drawing/2014/main" xmlns="" id="{997244EF-860C-48C9-A932-3F77C8F65E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5345" y="1071"/>
                <a:ext cx="33" cy="401"/>
              </a:xfrm>
              <a:prstGeom prst="line">
                <a:avLst/>
              </a:prstGeom>
              <a:noFill/>
              <a:ln w="12700">
                <a:solidFill>
                  <a:srgbClr val="00CCFF"/>
                </a:solidFill>
                <a:round/>
                <a:headEnd type="none" w="sm" len="sm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14" name="Line 27">
                <a:extLst>
                  <a:ext uri="{FF2B5EF4-FFF2-40B4-BE49-F238E27FC236}">
                    <a16:creationId xmlns:a16="http://schemas.microsoft.com/office/drawing/2014/main" xmlns="" id="{4F131801-9C9E-4BD6-A58F-865F503FB0B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5346" y="1135"/>
                <a:ext cx="31" cy="401"/>
              </a:xfrm>
              <a:prstGeom prst="line">
                <a:avLst/>
              </a:prstGeom>
              <a:noFill/>
              <a:ln w="12700">
                <a:solidFill>
                  <a:srgbClr val="00CCFF"/>
                </a:solidFill>
                <a:round/>
                <a:headEnd type="none" w="sm" len="sm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15" name="Line 28">
                <a:extLst>
                  <a:ext uri="{FF2B5EF4-FFF2-40B4-BE49-F238E27FC236}">
                    <a16:creationId xmlns:a16="http://schemas.microsoft.com/office/drawing/2014/main" xmlns="" id="{6425F3D5-D621-4C36-9FB4-0A2E5E1D8E5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5330" y="1190"/>
                <a:ext cx="49" cy="319"/>
              </a:xfrm>
              <a:prstGeom prst="line">
                <a:avLst/>
              </a:prstGeom>
              <a:noFill/>
              <a:ln w="12700">
                <a:solidFill>
                  <a:srgbClr val="00CCFF"/>
                </a:solidFill>
                <a:round/>
                <a:headEnd type="none" w="sm" len="sm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16" name="Line 29">
                <a:extLst>
                  <a:ext uri="{FF2B5EF4-FFF2-40B4-BE49-F238E27FC236}">
                    <a16:creationId xmlns:a16="http://schemas.microsoft.com/office/drawing/2014/main" xmlns="" id="{5A36A66F-2CEC-436C-AA5F-497F67060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5346" y="1040"/>
                <a:ext cx="0" cy="52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sp>
          <p:nvSpPr>
            <p:cNvPr id="19493" name="Freeform 30">
              <a:extLst>
                <a:ext uri="{FF2B5EF4-FFF2-40B4-BE49-F238E27FC236}">
                  <a16:creationId xmlns:a16="http://schemas.microsoft.com/office/drawing/2014/main" xmlns="" id="{51CFB40D-B4F6-4C2A-BD8E-51C9A27C3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3312" y="2544174"/>
              <a:ext cx="312448" cy="418257"/>
            </a:xfrm>
            <a:custGeom>
              <a:avLst/>
              <a:gdLst>
                <a:gd name="T0" fmla="*/ 2147483646 w 272"/>
                <a:gd name="T1" fmla="*/ 2147483646 h 336"/>
                <a:gd name="T2" fmla="*/ 2147483646 w 272"/>
                <a:gd name="T3" fmla="*/ 2147483646 h 336"/>
                <a:gd name="T4" fmla="*/ 2147483646 w 272"/>
                <a:gd name="T5" fmla="*/ 2147483646 h 336"/>
                <a:gd name="T6" fmla="*/ 2147483646 w 272"/>
                <a:gd name="T7" fmla="*/ 2147483646 h 336"/>
                <a:gd name="T8" fmla="*/ 2147483646 w 272"/>
                <a:gd name="T9" fmla="*/ 2147483646 h 336"/>
                <a:gd name="T10" fmla="*/ 2147483646 w 272"/>
                <a:gd name="T11" fmla="*/ 2147483646 h 336"/>
                <a:gd name="T12" fmla="*/ 2147483646 w 272"/>
                <a:gd name="T13" fmla="*/ 2147483646 h 336"/>
                <a:gd name="T14" fmla="*/ 2147483646 w 272"/>
                <a:gd name="T15" fmla="*/ 2147483646 h 336"/>
                <a:gd name="T16" fmla="*/ 2147483646 w 272"/>
                <a:gd name="T17" fmla="*/ 0 h 336"/>
                <a:gd name="T18" fmla="*/ 2147483646 w 272"/>
                <a:gd name="T19" fmla="*/ 2147483646 h 336"/>
                <a:gd name="T20" fmla="*/ 2147483646 w 272"/>
                <a:gd name="T21" fmla="*/ 2147483646 h 336"/>
                <a:gd name="T22" fmla="*/ 2147483646 w 272"/>
                <a:gd name="T23" fmla="*/ 2147483646 h 336"/>
                <a:gd name="T24" fmla="*/ 2147483646 w 272"/>
                <a:gd name="T25" fmla="*/ 2147483646 h 336"/>
                <a:gd name="T26" fmla="*/ 2147483646 w 272"/>
                <a:gd name="T27" fmla="*/ 2147483646 h 336"/>
                <a:gd name="T28" fmla="*/ 2147483646 w 272"/>
                <a:gd name="T29" fmla="*/ 2147483646 h 336"/>
                <a:gd name="T30" fmla="*/ 2147483646 w 272"/>
                <a:gd name="T31" fmla="*/ 2147483646 h 336"/>
                <a:gd name="T32" fmla="*/ 2147483646 w 272"/>
                <a:gd name="T33" fmla="*/ 2147483646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2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26" y="8"/>
                  </a:lnTo>
                  <a:lnTo>
                    <a:pt x="252" y="44"/>
                  </a:lnTo>
                  <a:cubicBezTo>
                    <a:pt x="256" y="57"/>
                    <a:pt x="253" y="65"/>
                    <a:pt x="250" y="84"/>
                  </a:cubicBezTo>
                  <a:cubicBezTo>
                    <a:pt x="247" y="103"/>
                    <a:pt x="230" y="130"/>
                    <a:pt x="234" y="156"/>
                  </a:cubicBezTo>
                  <a:cubicBezTo>
                    <a:pt x="237" y="183"/>
                    <a:pt x="267" y="220"/>
                    <a:pt x="272" y="242"/>
                  </a:cubicBezTo>
                  <a:lnTo>
                    <a:pt x="248" y="300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494" name="Freeform 31">
              <a:extLst>
                <a:ext uri="{FF2B5EF4-FFF2-40B4-BE49-F238E27FC236}">
                  <a16:creationId xmlns:a16="http://schemas.microsoft.com/office/drawing/2014/main" xmlns="" id="{6AE7B8DB-544B-427E-8D48-5F8588F20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585" y="2551643"/>
              <a:ext cx="292531" cy="418257"/>
            </a:xfrm>
            <a:custGeom>
              <a:avLst/>
              <a:gdLst>
                <a:gd name="T0" fmla="*/ 2147483646 w 254"/>
                <a:gd name="T1" fmla="*/ 2147483646 h 336"/>
                <a:gd name="T2" fmla="*/ 2147483646 w 254"/>
                <a:gd name="T3" fmla="*/ 2147483646 h 336"/>
                <a:gd name="T4" fmla="*/ 2147483646 w 254"/>
                <a:gd name="T5" fmla="*/ 2147483646 h 336"/>
                <a:gd name="T6" fmla="*/ 2147483646 w 254"/>
                <a:gd name="T7" fmla="*/ 2147483646 h 336"/>
                <a:gd name="T8" fmla="*/ 2147483646 w 254"/>
                <a:gd name="T9" fmla="*/ 2147483646 h 336"/>
                <a:gd name="T10" fmla="*/ 2147483646 w 254"/>
                <a:gd name="T11" fmla="*/ 2147483646 h 336"/>
                <a:gd name="T12" fmla="*/ 2147483646 w 254"/>
                <a:gd name="T13" fmla="*/ 2147483646 h 336"/>
                <a:gd name="T14" fmla="*/ 2147483646 w 254"/>
                <a:gd name="T15" fmla="*/ 2147483646 h 336"/>
                <a:gd name="T16" fmla="*/ 2147483646 w 254"/>
                <a:gd name="T17" fmla="*/ 0 h 336"/>
                <a:gd name="T18" fmla="*/ 2147483646 w 254"/>
                <a:gd name="T19" fmla="*/ 2147483646 h 336"/>
                <a:gd name="T20" fmla="*/ 2147483646 w 254"/>
                <a:gd name="T21" fmla="*/ 2147483646 h 336"/>
                <a:gd name="T22" fmla="*/ 2147483646 w 254"/>
                <a:gd name="T23" fmla="*/ 2147483646 h 336"/>
                <a:gd name="T24" fmla="*/ 2147483646 w 254"/>
                <a:gd name="T25" fmla="*/ 2147483646 h 336"/>
                <a:gd name="T26" fmla="*/ 2147483646 w 254"/>
                <a:gd name="T27" fmla="*/ 2147483646 h 336"/>
                <a:gd name="T28" fmla="*/ 2147483646 w 254"/>
                <a:gd name="T29" fmla="*/ 2147483646 h 336"/>
                <a:gd name="T30" fmla="*/ 2147483646 w 254"/>
                <a:gd name="T31" fmla="*/ 2147483646 h 336"/>
                <a:gd name="T32" fmla="*/ 2147483646 w 254"/>
                <a:gd name="T33" fmla="*/ 2147483646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54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26" y="8"/>
                  </a:lnTo>
                  <a:lnTo>
                    <a:pt x="248" y="32"/>
                  </a:lnTo>
                  <a:cubicBezTo>
                    <a:pt x="248" y="46"/>
                    <a:pt x="249" y="68"/>
                    <a:pt x="224" y="90"/>
                  </a:cubicBezTo>
                  <a:cubicBezTo>
                    <a:pt x="199" y="112"/>
                    <a:pt x="93" y="138"/>
                    <a:pt x="98" y="164"/>
                  </a:cubicBezTo>
                  <a:cubicBezTo>
                    <a:pt x="101" y="191"/>
                    <a:pt x="229" y="223"/>
                    <a:pt x="254" y="246"/>
                  </a:cubicBezTo>
                  <a:lnTo>
                    <a:pt x="248" y="300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495" name="Oval 33">
              <a:extLst>
                <a:ext uri="{FF2B5EF4-FFF2-40B4-BE49-F238E27FC236}">
                  <a16:creationId xmlns:a16="http://schemas.microsoft.com/office/drawing/2014/main" xmlns="" id="{530D94DB-C1F0-480D-91E9-AEBA37B0FB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1280" y="1364092"/>
              <a:ext cx="385892" cy="418257"/>
            </a:xfrm>
            <a:prstGeom prst="ellipse">
              <a:avLst/>
            </a:prstGeom>
            <a:solidFill>
              <a:srgbClr val="FFFFFF"/>
            </a:solidFill>
            <a:ln w="12700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  <p:sp>
          <p:nvSpPr>
            <p:cNvPr id="19496" name="Freeform 34">
              <a:extLst>
                <a:ext uri="{FF2B5EF4-FFF2-40B4-BE49-F238E27FC236}">
                  <a16:creationId xmlns:a16="http://schemas.microsoft.com/office/drawing/2014/main" xmlns="" id="{647A6A83-AB9B-4D1B-AA0D-B28824A914E6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064848" y="1357868"/>
              <a:ext cx="373444" cy="385892"/>
            </a:xfrm>
            <a:custGeom>
              <a:avLst/>
              <a:gdLst>
                <a:gd name="T0" fmla="*/ 2147483646 w 300"/>
                <a:gd name="T1" fmla="*/ 2147483646 h 336"/>
                <a:gd name="T2" fmla="*/ 2147483646 w 300"/>
                <a:gd name="T3" fmla="*/ 2147483646 h 336"/>
                <a:gd name="T4" fmla="*/ 2147483646 w 300"/>
                <a:gd name="T5" fmla="*/ 2147483646 h 336"/>
                <a:gd name="T6" fmla="*/ 2147483646 w 300"/>
                <a:gd name="T7" fmla="*/ 2147483646 h 336"/>
                <a:gd name="T8" fmla="*/ 2147483646 w 300"/>
                <a:gd name="T9" fmla="*/ 2147483646 h 336"/>
                <a:gd name="T10" fmla="*/ 2147483646 w 300"/>
                <a:gd name="T11" fmla="*/ 2147483646 h 336"/>
                <a:gd name="T12" fmla="*/ 2147483646 w 300"/>
                <a:gd name="T13" fmla="*/ 2147483646 h 336"/>
                <a:gd name="T14" fmla="*/ 2147483646 w 300"/>
                <a:gd name="T15" fmla="*/ 2147483646 h 336"/>
                <a:gd name="T16" fmla="*/ 2147483646 w 300"/>
                <a:gd name="T17" fmla="*/ 0 h 336"/>
                <a:gd name="T18" fmla="*/ 2147483646 w 300"/>
                <a:gd name="T19" fmla="*/ 2147483646 h 336"/>
                <a:gd name="T20" fmla="*/ 2147483646 w 300"/>
                <a:gd name="T21" fmla="*/ 2147483646 h 336"/>
                <a:gd name="T22" fmla="*/ 2147483646 w 300"/>
                <a:gd name="T23" fmla="*/ 2147483646 h 336"/>
                <a:gd name="T24" fmla="*/ 2147483646 w 300"/>
                <a:gd name="T25" fmla="*/ 2147483646 h 336"/>
                <a:gd name="T26" fmla="*/ 2147483646 w 300"/>
                <a:gd name="T27" fmla="*/ 2147483646 h 336"/>
                <a:gd name="T28" fmla="*/ 2147483646 w 300"/>
                <a:gd name="T29" fmla="*/ 2147483646 h 336"/>
                <a:gd name="T30" fmla="*/ 2147483646 w 300"/>
                <a:gd name="T31" fmla="*/ 2147483646 h 3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300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32" y="16"/>
                  </a:lnTo>
                  <a:lnTo>
                    <a:pt x="280" y="64"/>
                  </a:lnTo>
                  <a:lnTo>
                    <a:pt x="300" y="140"/>
                  </a:lnTo>
                  <a:lnTo>
                    <a:pt x="296" y="228"/>
                  </a:lnTo>
                  <a:lnTo>
                    <a:pt x="264" y="288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497" name="Freeform 35">
              <a:extLst>
                <a:ext uri="{FF2B5EF4-FFF2-40B4-BE49-F238E27FC236}">
                  <a16:creationId xmlns:a16="http://schemas.microsoft.com/office/drawing/2014/main" xmlns="" id="{DF449C7A-0316-4D3B-B1C4-1BC1ACE02988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744516" y="1340441"/>
              <a:ext cx="338589" cy="385892"/>
            </a:xfrm>
            <a:custGeom>
              <a:avLst/>
              <a:gdLst>
                <a:gd name="T0" fmla="*/ 2147483646 w 272"/>
                <a:gd name="T1" fmla="*/ 2147483646 h 336"/>
                <a:gd name="T2" fmla="*/ 2147483646 w 272"/>
                <a:gd name="T3" fmla="*/ 2147483646 h 336"/>
                <a:gd name="T4" fmla="*/ 2147483646 w 272"/>
                <a:gd name="T5" fmla="*/ 2147483646 h 336"/>
                <a:gd name="T6" fmla="*/ 2147483646 w 272"/>
                <a:gd name="T7" fmla="*/ 2147483646 h 336"/>
                <a:gd name="T8" fmla="*/ 2147483646 w 272"/>
                <a:gd name="T9" fmla="*/ 2147483646 h 336"/>
                <a:gd name="T10" fmla="*/ 2147483646 w 272"/>
                <a:gd name="T11" fmla="*/ 2147483646 h 336"/>
                <a:gd name="T12" fmla="*/ 2147483646 w 272"/>
                <a:gd name="T13" fmla="*/ 2147483646 h 336"/>
                <a:gd name="T14" fmla="*/ 2147483646 w 272"/>
                <a:gd name="T15" fmla="*/ 2147483646 h 336"/>
                <a:gd name="T16" fmla="*/ 2147483646 w 272"/>
                <a:gd name="T17" fmla="*/ 0 h 336"/>
                <a:gd name="T18" fmla="*/ 2147483646 w 272"/>
                <a:gd name="T19" fmla="*/ 2147483646 h 336"/>
                <a:gd name="T20" fmla="*/ 2147483646 w 272"/>
                <a:gd name="T21" fmla="*/ 2147483646 h 336"/>
                <a:gd name="T22" fmla="*/ 2147483646 w 272"/>
                <a:gd name="T23" fmla="*/ 2147483646 h 336"/>
                <a:gd name="T24" fmla="*/ 2147483646 w 272"/>
                <a:gd name="T25" fmla="*/ 2147483646 h 336"/>
                <a:gd name="T26" fmla="*/ 2147483646 w 272"/>
                <a:gd name="T27" fmla="*/ 2147483646 h 336"/>
                <a:gd name="T28" fmla="*/ 2147483646 w 272"/>
                <a:gd name="T29" fmla="*/ 2147483646 h 336"/>
                <a:gd name="T30" fmla="*/ 2147483646 w 272"/>
                <a:gd name="T31" fmla="*/ 2147483646 h 336"/>
                <a:gd name="T32" fmla="*/ 2147483646 w 272"/>
                <a:gd name="T33" fmla="*/ 2147483646 h 3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72" h="336">
                  <a:moveTo>
                    <a:pt x="146" y="336"/>
                  </a:moveTo>
                  <a:lnTo>
                    <a:pt x="110" y="324"/>
                  </a:lnTo>
                  <a:lnTo>
                    <a:pt x="72" y="306"/>
                  </a:lnTo>
                  <a:lnTo>
                    <a:pt x="24" y="262"/>
                  </a:lnTo>
                  <a:lnTo>
                    <a:pt x="2" y="192"/>
                  </a:lnTo>
                  <a:cubicBezTo>
                    <a:pt x="0" y="165"/>
                    <a:pt x="4" y="125"/>
                    <a:pt x="12" y="100"/>
                  </a:cubicBezTo>
                  <a:cubicBezTo>
                    <a:pt x="20" y="76"/>
                    <a:pt x="33" y="55"/>
                    <a:pt x="48" y="40"/>
                  </a:cubicBezTo>
                  <a:lnTo>
                    <a:pt x="94" y="14"/>
                  </a:lnTo>
                  <a:lnTo>
                    <a:pt x="146" y="0"/>
                  </a:lnTo>
                  <a:lnTo>
                    <a:pt x="226" y="8"/>
                  </a:lnTo>
                  <a:lnTo>
                    <a:pt x="252" y="44"/>
                  </a:lnTo>
                  <a:cubicBezTo>
                    <a:pt x="256" y="57"/>
                    <a:pt x="253" y="65"/>
                    <a:pt x="250" y="84"/>
                  </a:cubicBezTo>
                  <a:cubicBezTo>
                    <a:pt x="247" y="103"/>
                    <a:pt x="230" y="130"/>
                    <a:pt x="234" y="156"/>
                  </a:cubicBezTo>
                  <a:cubicBezTo>
                    <a:pt x="237" y="183"/>
                    <a:pt x="267" y="220"/>
                    <a:pt x="272" y="242"/>
                  </a:cubicBezTo>
                  <a:lnTo>
                    <a:pt x="248" y="300"/>
                  </a:lnTo>
                  <a:lnTo>
                    <a:pt x="206" y="328"/>
                  </a:lnTo>
                  <a:lnTo>
                    <a:pt x="146" y="336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498" name="Freeform 36">
              <a:extLst>
                <a:ext uri="{FF2B5EF4-FFF2-40B4-BE49-F238E27FC236}">
                  <a16:creationId xmlns:a16="http://schemas.microsoft.com/office/drawing/2014/main" xmlns="" id="{E406B9B8-8CA3-4147-BEB0-EE556B4C4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7917" y="1356623"/>
              <a:ext cx="385892" cy="313693"/>
            </a:xfrm>
            <a:custGeom>
              <a:avLst/>
              <a:gdLst>
                <a:gd name="T0" fmla="*/ 65431747 w 1381"/>
                <a:gd name="T1" fmla="*/ 2147483646 h 1038"/>
                <a:gd name="T2" fmla="*/ 1134513818 w 1381"/>
                <a:gd name="T3" fmla="*/ 2147483646 h 1038"/>
                <a:gd name="T4" fmla="*/ 2147483646 w 1381"/>
                <a:gd name="T5" fmla="*/ 2147483646 h 1038"/>
                <a:gd name="T6" fmla="*/ 2147483646 w 1381"/>
                <a:gd name="T7" fmla="*/ 2147483646 h 1038"/>
                <a:gd name="T8" fmla="*/ 2147483646 w 1381"/>
                <a:gd name="T9" fmla="*/ 276000278 h 1038"/>
                <a:gd name="T10" fmla="*/ 2147483646 w 1381"/>
                <a:gd name="T11" fmla="*/ 1131673790 h 1038"/>
                <a:gd name="T12" fmla="*/ 2147483646 w 1381"/>
                <a:gd name="T13" fmla="*/ 2147483646 h 1038"/>
                <a:gd name="T14" fmla="*/ 2147483646 w 1381"/>
                <a:gd name="T15" fmla="*/ 2147483646 h 1038"/>
                <a:gd name="T16" fmla="*/ 2147483646 w 1381"/>
                <a:gd name="T17" fmla="*/ 2147483646 h 1038"/>
                <a:gd name="T18" fmla="*/ 2147483646 w 1381"/>
                <a:gd name="T19" fmla="*/ 2147483646 h 1038"/>
                <a:gd name="T20" fmla="*/ 2147483646 w 1381"/>
                <a:gd name="T21" fmla="*/ 2147483646 h 1038"/>
                <a:gd name="T22" fmla="*/ 2147483646 w 1381"/>
                <a:gd name="T23" fmla="*/ 2147483646 h 1038"/>
                <a:gd name="T24" fmla="*/ 2147483646 w 1381"/>
                <a:gd name="T25" fmla="*/ 2147483646 h 1038"/>
                <a:gd name="T26" fmla="*/ 2147483646 w 1381"/>
                <a:gd name="T27" fmla="*/ 2147483646 h 1038"/>
                <a:gd name="T28" fmla="*/ 2147483646 w 1381"/>
                <a:gd name="T29" fmla="*/ 2147483646 h 1038"/>
                <a:gd name="T30" fmla="*/ 2147483646 w 1381"/>
                <a:gd name="T31" fmla="*/ 2147483646 h 1038"/>
                <a:gd name="T32" fmla="*/ 2147483646 w 1381"/>
                <a:gd name="T33" fmla="*/ 2147483646 h 1038"/>
                <a:gd name="T34" fmla="*/ 2147483646 w 1381"/>
                <a:gd name="T35" fmla="*/ 2147483646 h 1038"/>
                <a:gd name="T36" fmla="*/ 2147483646 w 1381"/>
                <a:gd name="T37" fmla="*/ 2147483646 h 1038"/>
                <a:gd name="T38" fmla="*/ 785414566 w 1381"/>
                <a:gd name="T39" fmla="*/ 2147483646 h 1038"/>
                <a:gd name="T40" fmla="*/ 65431747 w 1381"/>
                <a:gd name="T41" fmla="*/ 2147483646 h 10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1" h="1038">
                  <a:moveTo>
                    <a:pt x="3" y="599"/>
                  </a:moveTo>
                  <a:cubicBezTo>
                    <a:pt x="6" y="534"/>
                    <a:pt x="32" y="502"/>
                    <a:pt x="52" y="452"/>
                  </a:cubicBezTo>
                  <a:cubicBezTo>
                    <a:pt x="72" y="402"/>
                    <a:pt x="84" y="356"/>
                    <a:pt x="126" y="297"/>
                  </a:cubicBezTo>
                  <a:cubicBezTo>
                    <a:pt x="168" y="238"/>
                    <a:pt x="228" y="148"/>
                    <a:pt x="306" y="100"/>
                  </a:cubicBezTo>
                  <a:cubicBezTo>
                    <a:pt x="384" y="52"/>
                    <a:pt x="481" y="18"/>
                    <a:pt x="592" y="10"/>
                  </a:cubicBezTo>
                  <a:cubicBezTo>
                    <a:pt x="702" y="0"/>
                    <a:pt x="863" y="10"/>
                    <a:pt x="967" y="41"/>
                  </a:cubicBezTo>
                  <a:cubicBezTo>
                    <a:pt x="1065" y="74"/>
                    <a:pt x="1154" y="141"/>
                    <a:pt x="1214" y="198"/>
                  </a:cubicBezTo>
                  <a:cubicBezTo>
                    <a:pt x="1274" y="255"/>
                    <a:pt x="1298" y="316"/>
                    <a:pt x="1325" y="383"/>
                  </a:cubicBezTo>
                  <a:cubicBezTo>
                    <a:pt x="1352" y="450"/>
                    <a:pt x="1375" y="509"/>
                    <a:pt x="1378" y="599"/>
                  </a:cubicBezTo>
                  <a:cubicBezTo>
                    <a:pt x="1381" y="689"/>
                    <a:pt x="1367" y="857"/>
                    <a:pt x="1345" y="926"/>
                  </a:cubicBezTo>
                  <a:cubicBezTo>
                    <a:pt x="1323" y="995"/>
                    <a:pt x="1303" y="1017"/>
                    <a:pt x="1247" y="1016"/>
                  </a:cubicBezTo>
                  <a:cubicBezTo>
                    <a:pt x="1191" y="1015"/>
                    <a:pt x="1082" y="1011"/>
                    <a:pt x="1010" y="918"/>
                  </a:cubicBezTo>
                  <a:cubicBezTo>
                    <a:pt x="938" y="825"/>
                    <a:pt x="862" y="554"/>
                    <a:pt x="817" y="459"/>
                  </a:cubicBezTo>
                  <a:cubicBezTo>
                    <a:pt x="772" y="364"/>
                    <a:pt x="765" y="371"/>
                    <a:pt x="741" y="345"/>
                  </a:cubicBezTo>
                  <a:cubicBezTo>
                    <a:pt x="715" y="321"/>
                    <a:pt x="673" y="331"/>
                    <a:pt x="647" y="355"/>
                  </a:cubicBezTo>
                  <a:cubicBezTo>
                    <a:pt x="620" y="376"/>
                    <a:pt x="611" y="391"/>
                    <a:pt x="581" y="469"/>
                  </a:cubicBezTo>
                  <a:cubicBezTo>
                    <a:pt x="540" y="548"/>
                    <a:pt x="502" y="742"/>
                    <a:pt x="465" y="827"/>
                  </a:cubicBezTo>
                  <a:cubicBezTo>
                    <a:pt x="428" y="912"/>
                    <a:pt x="413" y="947"/>
                    <a:pt x="361" y="979"/>
                  </a:cubicBezTo>
                  <a:cubicBezTo>
                    <a:pt x="309" y="1011"/>
                    <a:pt x="204" y="1038"/>
                    <a:pt x="150" y="1016"/>
                  </a:cubicBezTo>
                  <a:cubicBezTo>
                    <a:pt x="96" y="994"/>
                    <a:pt x="60" y="914"/>
                    <a:pt x="36" y="845"/>
                  </a:cubicBezTo>
                  <a:cubicBezTo>
                    <a:pt x="12" y="776"/>
                    <a:pt x="0" y="664"/>
                    <a:pt x="3" y="59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grpSp>
          <p:nvGrpSpPr>
            <p:cNvPr id="19499" name="Group 37">
              <a:extLst>
                <a:ext uri="{FF2B5EF4-FFF2-40B4-BE49-F238E27FC236}">
                  <a16:creationId xmlns:a16="http://schemas.microsoft.com/office/drawing/2014/main" xmlns="" id="{6C6BF3D5-CA02-4A76-8ADE-DD9D81B61A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059037" y="1403926"/>
              <a:ext cx="441908" cy="505394"/>
              <a:chOff x="4415" y="2906"/>
              <a:chExt cx="384" cy="406"/>
            </a:xfrm>
          </p:grpSpPr>
          <p:sp>
            <p:nvSpPr>
              <p:cNvPr id="19507" name="Freeform 38">
                <a:extLst>
                  <a:ext uri="{FF2B5EF4-FFF2-40B4-BE49-F238E27FC236}">
                    <a16:creationId xmlns:a16="http://schemas.microsoft.com/office/drawing/2014/main" xmlns="" id="{1FBB8ECF-2CC5-4B42-80DB-BC80C8FB8F52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4410" y="2911"/>
                <a:ext cx="178" cy="168"/>
              </a:xfrm>
              <a:custGeom>
                <a:avLst/>
                <a:gdLst>
                  <a:gd name="T0" fmla="*/ 0 w 178"/>
                  <a:gd name="T1" fmla="*/ 168 h 168"/>
                  <a:gd name="T2" fmla="*/ 144 w 178"/>
                  <a:gd name="T3" fmla="*/ 146 h 168"/>
                  <a:gd name="T4" fmla="*/ 166 w 178"/>
                  <a:gd name="T5" fmla="*/ 48 h 168"/>
                  <a:gd name="T6" fmla="*/ 70 w 178"/>
                  <a:gd name="T7" fmla="*/ 0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168">
                    <a:moveTo>
                      <a:pt x="0" y="168"/>
                    </a:moveTo>
                    <a:cubicBezTo>
                      <a:pt x="24" y="164"/>
                      <a:pt x="116" y="166"/>
                      <a:pt x="144" y="146"/>
                    </a:cubicBezTo>
                    <a:cubicBezTo>
                      <a:pt x="172" y="126"/>
                      <a:pt x="178" y="72"/>
                      <a:pt x="166" y="48"/>
                    </a:cubicBezTo>
                    <a:cubicBezTo>
                      <a:pt x="154" y="24"/>
                      <a:pt x="86" y="8"/>
                      <a:pt x="70" y="0"/>
                    </a:cubicBezTo>
                  </a:path>
                </a:pathLst>
              </a:custGeom>
              <a:noFill/>
              <a:ln w="12700" cap="flat" cmpd="sng">
                <a:solidFill>
                  <a:srgbClr val="00CCFF"/>
                </a:solidFill>
                <a:prstDash val="solid"/>
                <a:round/>
                <a:headEnd type="none" w="sm" len="sm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08" name="Freeform 39">
                <a:extLst>
                  <a:ext uri="{FF2B5EF4-FFF2-40B4-BE49-F238E27FC236}">
                    <a16:creationId xmlns:a16="http://schemas.microsoft.com/office/drawing/2014/main" xmlns="" id="{39FC04CF-0A99-4B8D-8BB7-7A3C466ADB37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 flipV="1">
                <a:off x="4626" y="2913"/>
                <a:ext cx="178" cy="168"/>
              </a:xfrm>
              <a:custGeom>
                <a:avLst/>
                <a:gdLst>
                  <a:gd name="T0" fmla="*/ 0 w 178"/>
                  <a:gd name="T1" fmla="*/ 168 h 168"/>
                  <a:gd name="T2" fmla="*/ 144 w 178"/>
                  <a:gd name="T3" fmla="*/ 146 h 168"/>
                  <a:gd name="T4" fmla="*/ 166 w 178"/>
                  <a:gd name="T5" fmla="*/ 48 h 168"/>
                  <a:gd name="T6" fmla="*/ 70 w 178"/>
                  <a:gd name="T7" fmla="*/ 0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78" h="168">
                    <a:moveTo>
                      <a:pt x="0" y="168"/>
                    </a:moveTo>
                    <a:cubicBezTo>
                      <a:pt x="24" y="164"/>
                      <a:pt x="116" y="166"/>
                      <a:pt x="144" y="146"/>
                    </a:cubicBezTo>
                    <a:cubicBezTo>
                      <a:pt x="172" y="126"/>
                      <a:pt x="178" y="72"/>
                      <a:pt x="166" y="48"/>
                    </a:cubicBezTo>
                    <a:cubicBezTo>
                      <a:pt x="154" y="24"/>
                      <a:pt x="86" y="8"/>
                      <a:pt x="70" y="0"/>
                    </a:cubicBezTo>
                  </a:path>
                </a:pathLst>
              </a:custGeom>
              <a:noFill/>
              <a:ln w="12700" cap="flat" cmpd="sng">
                <a:solidFill>
                  <a:srgbClr val="00CCFF"/>
                </a:solidFill>
                <a:prstDash val="solid"/>
                <a:round/>
                <a:headEnd type="none" w="sm" len="sm"/>
                <a:tailEnd type="triangle" w="sm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09" name="Line 40">
                <a:extLst>
                  <a:ext uri="{FF2B5EF4-FFF2-40B4-BE49-F238E27FC236}">
                    <a16:creationId xmlns:a16="http://schemas.microsoft.com/office/drawing/2014/main" xmlns="" id="{B580BCF9-9F46-49A4-822C-EA2D4985BF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H="1">
                <a:off x="4469" y="3077"/>
                <a:ext cx="339" cy="35"/>
              </a:xfrm>
              <a:prstGeom prst="line">
                <a:avLst/>
              </a:prstGeom>
              <a:noFill/>
              <a:ln w="12700">
                <a:solidFill>
                  <a:srgbClr val="00CCFF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10" name="Line 41">
                <a:extLst>
                  <a:ext uri="{FF2B5EF4-FFF2-40B4-BE49-F238E27FC236}">
                    <a16:creationId xmlns:a16="http://schemas.microsoft.com/office/drawing/2014/main" xmlns="" id="{8CBE568B-BD95-459D-879C-FDFCB3749C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-5400000">
                <a:off x="4409" y="3078"/>
                <a:ext cx="337" cy="36"/>
              </a:xfrm>
              <a:prstGeom prst="line">
                <a:avLst/>
              </a:prstGeom>
              <a:noFill/>
              <a:ln w="12700">
                <a:solidFill>
                  <a:srgbClr val="00CCFF"/>
                </a:solidFill>
                <a:round/>
                <a:headEnd type="none" w="sm" len="sm"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11" name="Line 42">
                <a:extLst>
                  <a:ext uri="{FF2B5EF4-FFF2-40B4-BE49-F238E27FC236}">
                    <a16:creationId xmlns:a16="http://schemas.microsoft.com/office/drawing/2014/main" xmlns="" id="{E943230D-4145-4E89-BF92-481B2E1D3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08" y="2928"/>
                <a:ext cx="0" cy="384"/>
              </a:xfrm>
              <a:prstGeom prst="line">
                <a:avLst/>
              </a:prstGeom>
              <a:noFill/>
              <a:ln w="12700">
                <a:solidFill>
                  <a:srgbClr val="00FFFF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grpSp>
          <p:nvGrpSpPr>
            <p:cNvPr id="19500" name="Group 43">
              <a:extLst>
                <a:ext uri="{FF2B5EF4-FFF2-40B4-BE49-F238E27FC236}">
                  <a16:creationId xmlns:a16="http://schemas.microsoft.com/office/drawing/2014/main" xmlns="" id="{49F47556-202F-41B8-8BE1-98D736ACAC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47418" y="1371561"/>
              <a:ext cx="154357" cy="657261"/>
              <a:chOff x="5449" y="2784"/>
              <a:chExt cx="134" cy="528"/>
            </a:xfrm>
          </p:grpSpPr>
          <p:sp>
            <p:nvSpPr>
              <p:cNvPr id="19502" name="Line 44">
                <a:extLst>
                  <a:ext uri="{FF2B5EF4-FFF2-40B4-BE49-F238E27FC236}">
                    <a16:creationId xmlns:a16="http://schemas.microsoft.com/office/drawing/2014/main" xmlns="" id="{E7F94FF0-308F-40C6-A8A0-4F1A5A4669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536" y="2897"/>
                <a:ext cx="47" cy="319"/>
              </a:xfrm>
              <a:prstGeom prst="line">
                <a:avLst/>
              </a:prstGeom>
              <a:noFill/>
              <a:ln w="12700">
                <a:solidFill>
                  <a:srgbClr val="00CCFF"/>
                </a:solidFill>
                <a:round/>
                <a:headEnd type="none" w="sm" len="sm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03" name="Line 45">
                <a:extLst>
                  <a:ext uri="{FF2B5EF4-FFF2-40B4-BE49-F238E27FC236}">
                    <a16:creationId xmlns:a16="http://schemas.microsoft.com/office/drawing/2014/main" xmlns="" id="{68D69088-D8C4-4827-AA65-AB1BA602A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>
                <a:off x="5535" y="2863"/>
                <a:ext cx="33" cy="401"/>
              </a:xfrm>
              <a:prstGeom prst="line">
                <a:avLst/>
              </a:prstGeom>
              <a:noFill/>
              <a:ln w="12700">
                <a:solidFill>
                  <a:srgbClr val="00CCFF"/>
                </a:solidFill>
                <a:round/>
                <a:headEnd type="none" w="sm" len="sm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04" name="Line 46">
                <a:extLst>
                  <a:ext uri="{FF2B5EF4-FFF2-40B4-BE49-F238E27FC236}">
                    <a16:creationId xmlns:a16="http://schemas.microsoft.com/office/drawing/2014/main" xmlns="" id="{1CB6F46B-236E-4690-A452-748C6D71C2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5472" y="2863"/>
                <a:ext cx="31" cy="401"/>
              </a:xfrm>
              <a:prstGeom prst="line">
                <a:avLst/>
              </a:prstGeom>
              <a:noFill/>
              <a:ln w="12700">
                <a:solidFill>
                  <a:srgbClr val="00CCFF"/>
                </a:solidFill>
                <a:round/>
                <a:headEnd type="none" w="sm" len="sm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05" name="Line 47">
                <a:extLst>
                  <a:ext uri="{FF2B5EF4-FFF2-40B4-BE49-F238E27FC236}">
                    <a16:creationId xmlns:a16="http://schemas.microsoft.com/office/drawing/2014/main" xmlns="" id="{AEB85561-6B9D-439D-99B0-54C6C64FF0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5449" y="2897"/>
                <a:ext cx="49" cy="319"/>
              </a:xfrm>
              <a:prstGeom prst="line">
                <a:avLst/>
              </a:prstGeom>
              <a:noFill/>
              <a:ln w="12700">
                <a:solidFill>
                  <a:srgbClr val="00CCFF"/>
                </a:solidFill>
                <a:round/>
                <a:headEnd type="none" w="sm" len="sm"/>
                <a:tailEnd type="none" w="sm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  <p:sp>
            <p:nvSpPr>
              <p:cNvPr id="19506" name="Line 48">
                <a:extLst>
                  <a:ext uri="{FF2B5EF4-FFF2-40B4-BE49-F238E27FC236}">
                    <a16:creationId xmlns:a16="http://schemas.microsoft.com/office/drawing/2014/main" xmlns="" id="{91836C6E-F51B-4A27-9A82-DC78C88B2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520" y="2784"/>
                <a:ext cx="0" cy="52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fr-CH"/>
              </a:p>
            </p:txBody>
          </p:sp>
        </p:grpSp>
        <p:sp>
          <p:nvSpPr>
            <p:cNvPr id="19501" name="Freeform 49">
              <a:extLst>
                <a:ext uri="{FF2B5EF4-FFF2-40B4-BE49-F238E27FC236}">
                  <a16:creationId xmlns:a16="http://schemas.microsoft.com/office/drawing/2014/main" xmlns="" id="{10A7445F-A4BF-4085-A302-39C0838BC2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85178" y="1364092"/>
              <a:ext cx="385892" cy="63486"/>
            </a:xfrm>
            <a:custGeom>
              <a:avLst/>
              <a:gdLst>
                <a:gd name="T0" fmla="*/ 65431747 w 1381"/>
                <a:gd name="T1" fmla="*/ 137046947 h 1038"/>
                <a:gd name="T2" fmla="*/ 1134513818 w 1381"/>
                <a:gd name="T3" fmla="*/ 103413618 h 1038"/>
                <a:gd name="T4" fmla="*/ 2147483646 w 1381"/>
                <a:gd name="T5" fmla="*/ 67951121 h 1038"/>
                <a:gd name="T6" fmla="*/ 2147483646 w 1381"/>
                <a:gd name="T7" fmla="*/ 22878568 h 1038"/>
                <a:gd name="T8" fmla="*/ 2147483646 w 1381"/>
                <a:gd name="T9" fmla="*/ 2289349 h 1038"/>
                <a:gd name="T10" fmla="*/ 2147483646 w 1381"/>
                <a:gd name="T11" fmla="*/ 9381861 h 1038"/>
                <a:gd name="T12" fmla="*/ 2147483646 w 1381"/>
                <a:gd name="T13" fmla="*/ 45300747 h 1038"/>
                <a:gd name="T14" fmla="*/ 2147483646 w 1381"/>
                <a:gd name="T15" fmla="*/ 87627561 h 1038"/>
                <a:gd name="T16" fmla="*/ 2147483646 w 1381"/>
                <a:gd name="T17" fmla="*/ 137046947 h 1038"/>
                <a:gd name="T18" fmla="*/ 2147483646 w 1381"/>
                <a:gd name="T19" fmla="*/ 211862384 h 1038"/>
                <a:gd name="T20" fmla="*/ 2147483646 w 1381"/>
                <a:gd name="T21" fmla="*/ 232451543 h 1038"/>
                <a:gd name="T22" fmla="*/ 2147483646 w 1381"/>
                <a:gd name="T23" fmla="*/ 210033095 h 1038"/>
                <a:gd name="T24" fmla="*/ 2147483646 w 1381"/>
                <a:gd name="T25" fmla="*/ 105014712 h 1038"/>
                <a:gd name="T26" fmla="*/ 2147483646 w 1381"/>
                <a:gd name="T27" fmla="*/ 78934015 h 1038"/>
                <a:gd name="T28" fmla="*/ 2147483646 w 1381"/>
                <a:gd name="T29" fmla="*/ 81219634 h 1038"/>
                <a:gd name="T30" fmla="*/ 2147483646 w 1381"/>
                <a:gd name="T31" fmla="*/ 107304062 h 1038"/>
                <a:gd name="T32" fmla="*/ 2147483646 w 1381"/>
                <a:gd name="T33" fmla="*/ 189212011 h 1038"/>
                <a:gd name="T34" fmla="*/ 2147483646 w 1381"/>
                <a:gd name="T35" fmla="*/ 223986192 h 1038"/>
                <a:gd name="T36" fmla="*/ 2147483646 w 1381"/>
                <a:gd name="T37" fmla="*/ 232451543 h 1038"/>
                <a:gd name="T38" fmla="*/ 785414566 w 1381"/>
                <a:gd name="T39" fmla="*/ 193330589 h 1038"/>
                <a:gd name="T40" fmla="*/ 65431747 w 1381"/>
                <a:gd name="T41" fmla="*/ 137046947 h 10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81" h="1038">
                  <a:moveTo>
                    <a:pt x="3" y="599"/>
                  </a:moveTo>
                  <a:cubicBezTo>
                    <a:pt x="6" y="534"/>
                    <a:pt x="32" y="502"/>
                    <a:pt x="52" y="452"/>
                  </a:cubicBezTo>
                  <a:cubicBezTo>
                    <a:pt x="72" y="402"/>
                    <a:pt x="84" y="356"/>
                    <a:pt x="126" y="297"/>
                  </a:cubicBezTo>
                  <a:cubicBezTo>
                    <a:pt x="168" y="238"/>
                    <a:pt x="228" y="148"/>
                    <a:pt x="306" y="100"/>
                  </a:cubicBezTo>
                  <a:cubicBezTo>
                    <a:pt x="384" y="52"/>
                    <a:pt x="481" y="18"/>
                    <a:pt x="592" y="10"/>
                  </a:cubicBezTo>
                  <a:cubicBezTo>
                    <a:pt x="702" y="0"/>
                    <a:pt x="863" y="10"/>
                    <a:pt x="967" y="41"/>
                  </a:cubicBezTo>
                  <a:cubicBezTo>
                    <a:pt x="1065" y="74"/>
                    <a:pt x="1154" y="141"/>
                    <a:pt x="1214" y="198"/>
                  </a:cubicBezTo>
                  <a:cubicBezTo>
                    <a:pt x="1274" y="255"/>
                    <a:pt x="1298" y="316"/>
                    <a:pt x="1325" y="383"/>
                  </a:cubicBezTo>
                  <a:cubicBezTo>
                    <a:pt x="1352" y="450"/>
                    <a:pt x="1375" y="509"/>
                    <a:pt x="1378" y="599"/>
                  </a:cubicBezTo>
                  <a:cubicBezTo>
                    <a:pt x="1381" y="689"/>
                    <a:pt x="1367" y="857"/>
                    <a:pt x="1345" y="926"/>
                  </a:cubicBezTo>
                  <a:cubicBezTo>
                    <a:pt x="1323" y="995"/>
                    <a:pt x="1303" y="1017"/>
                    <a:pt x="1247" y="1016"/>
                  </a:cubicBezTo>
                  <a:cubicBezTo>
                    <a:pt x="1191" y="1015"/>
                    <a:pt x="1082" y="1011"/>
                    <a:pt x="1010" y="918"/>
                  </a:cubicBezTo>
                  <a:cubicBezTo>
                    <a:pt x="938" y="825"/>
                    <a:pt x="862" y="554"/>
                    <a:pt x="817" y="459"/>
                  </a:cubicBezTo>
                  <a:cubicBezTo>
                    <a:pt x="772" y="364"/>
                    <a:pt x="765" y="371"/>
                    <a:pt x="741" y="345"/>
                  </a:cubicBezTo>
                  <a:cubicBezTo>
                    <a:pt x="715" y="321"/>
                    <a:pt x="673" y="331"/>
                    <a:pt x="647" y="355"/>
                  </a:cubicBezTo>
                  <a:cubicBezTo>
                    <a:pt x="620" y="376"/>
                    <a:pt x="611" y="391"/>
                    <a:pt x="581" y="469"/>
                  </a:cubicBezTo>
                  <a:cubicBezTo>
                    <a:pt x="540" y="548"/>
                    <a:pt x="502" y="742"/>
                    <a:pt x="465" y="827"/>
                  </a:cubicBezTo>
                  <a:cubicBezTo>
                    <a:pt x="428" y="912"/>
                    <a:pt x="413" y="947"/>
                    <a:pt x="361" y="979"/>
                  </a:cubicBezTo>
                  <a:cubicBezTo>
                    <a:pt x="309" y="1011"/>
                    <a:pt x="204" y="1038"/>
                    <a:pt x="150" y="1016"/>
                  </a:cubicBezTo>
                  <a:cubicBezTo>
                    <a:pt x="96" y="994"/>
                    <a:pt x="60" y="914"/>
                    <a:pt x="36" y="845"/>
                  </a:cubicBezTo>
                  <a:cubicBezTo>
                    <a:pt x="12" y="776"/>
                    <a:pt x="0" y="664"/>
                    <a:pt x="3" y="599"/>
                  </a:cubicBezTo>
                  <a:close/>
                </a:path>
              </a:pathLst>
            </a:custGeom>
            <a:solidFill>
              <a:srgbClr val="FFFFFF"/>
            </a:solidFill>
            <a:ln w="12700" cap="flat" cmpd="sng">
              <a:solidFill>
                <a:schemeClr val="folHlink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9462" name="Gruppieren 70">
            <a:extLst>
              <a:ext uri="{FF2B5EF4-FFF2-40B4-BE49-F238E27FC236}">
                <a16:creationId xmlns:a16="http://schemas.microsoft.com/office/drawing/2014/main" xmlns="" id="{60829267-B180-433E-B8EF-B8F1FEA33600}"/>
              </a:ext>
            </a:extLst>
          </p:cNvPr>
          <p:cNvGrpSpPr>
            <a:grpSpLocks/>
          </p:cNvGrpSpPr>
          <p:nvPr/>
        </p:nvGrpSpPr>
        <p:grpSpPr bwMode="auto">
          <a:xfrm>
            <a:off x="6148390" y="3455988"/>
            <a:ext cx="1838325" cy="1157287"/>
            <a:chOff x="6148655" y="3347959"/>
            <a:chExt cx="1837690" cy="1157092"/>
          </a:xfrm>
        </p:grpSpPr>
        <p:sp>
          <p:nvSpPr>
            <p:cNvPr id="48" name="Line 50">
              <a:extLst>
                <a:ext uri="{FF2B5EF4-FFF2-40B4-BE49-F238E27FC236}">
                  <a16:creationId xmlns:a16="http://schemas.microsoft.com/office/drawing/2014/main" xmlns="" id="{BAD6B8EE-4DFF-4481-A5D3-BAEF01B9435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 flipV="1">
              <a:off x="6148655" y="4505051"/>
              <a:ext cx="1837690" cy="0"/>
            </a:xfrm>
            <a:prstGeom prst="line">
              <a:avLst/>
            </a:prstGeom>
            <a:noFill/>
            <a:ln w="381000">
              <a:solidFill>
                <a:schemeClr val="tx1">
                  <a:lumMod val="95000"/>
                  <a:lumOff val="5000"/>
                </a:schemeClr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de-CH" b="0">
                <a:latin typeface="Formata BQ Medium" panose="02000803060000020004" pitchFamily="50" charset="0"/>
              </a:endParaRPr>
            </a:p>
          </p:txBody>
        </p:sp>
        <p:sp>
          <p:nvSpPr>
            <p:cNvPr id="19483" name="Rectangle 51">
              <a:extLst>
                <a:ext uri="{FF2B5EF4-FFF2-40B4-BE49-F238E27FC236}">
                  <a16:creationId xmlns:a16="http://schemas.microsoft.com/office/drawing/2014/main" xmlns="" id="{3DA0BECF-EF68-4F6D-A5A6-4393302B296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6148656" y="3347959"/>
              <a:ext cx="1837689" cy="1108051"/>
            </a:xfrm>
            <a:prstGeom prst="rect">
              <a:avLst/>
            </a:prstGeom>
            <a:gradFill rotWithShape="0">
              <a:gsLst>
                <a:gs pos="0">
                  <a:srgbClr val="A2C1FE"/>
                </a:gs>
                <a:gs pos="100000">
                  <a:srgbClr val="3365FB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500" b="1">
                  <a:solidFill>
                    <a:schemeClr val="tx1"/>
                  </a:solidFill>
                  <a:latin typeface="Formata-Bold"/>
                </a:defRPr>
              </a:lvl1pPr>
              <a:lvl2pPr marL="742950" indent="-285750">
                <a:defRPr sz="1500" b="1">
                  <a:solidFill>
                    <a:schemeClr val="tx1"/>
                  </a:solidFill>
                  <a:latin typeface="Formata-Bold"/>
                </a:defRPr>
              </a:lvl2pPr>
              <a:lvl3pPr marL="1143000" indent="-228600">
                <a:defRPr sz="1500" b="1">
                  <a:solidFill>
                    <a:schemeClr val="tx1"/>
                  </a:solidFill>
                  <a:latin typeface="Formata-Bold"/>
                </a:defRPr>
              </a:lvl3pPr>
              <a:lvl4pPr marL="1600200" indent="-228600">
                <a:defRPr sz="1500" b="1">
                  <a:solidFill>
                    <a:schemeClr val="tx1"/>
                  </a:solidFill>
                  <a:latin typeface="Formata-Bold"/>
                </a:defRPr>
              </a:lvl4pPr>
              <a:lvl5pPr marL="2057400" indent="-228600">
                <a:defRPr sz="1500" b="1">
                  <a:solidFill>
                    <a:schemeClr val="tx1"/>
                  </a:solidFill>
                  <a:latin typeface="Formata-Bold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500" b="1">
                  <a:solidFill>
                    <a:schemeClr val="tx1"/>
                  </a:solidFill>
                  <a:latin typeface="Formata-Bold"/>
                </a:defRPr>
              </a:lvl9pPr>
            </a:lstStyle>
            <a:p>
              <a:pPr algn="ctr"/>
              <a:endParaRPr lang="de-CH" altLang="de-DE" b="0">
                <a:latin typeface="Formata BQ Medium"/>
              </a:endParaRPr>
            </a:p>
          </p:txBody>
        </p:sp>
      </p:grpSp>
      <p:sp>
        <p:nvSpPr>
          <p:cNvPr id="19463" name="Freeform 54">
            <a:extLst>
              <a:ext uri="{FF2B5EF4-FFF2-40B4-BE49-F238E27FC236}">
                <a16:creationId xmlns:a16="http://schemas.microsoft.com/office/drawing/2014/main" xmlns="" id="{40702B8C-9847-4BA2-A5E9-F4148BA90654}"/>
              </a:ext>
            </a:extLst>
          </p:cNvPr>
          <p:cNvSpPr>
            <a:spLocks/>
          </p:cNvSpPr>
          <p:nvPr/>
        </p:nvSpPr>
        <p:spPr bwMode="auto">
          <a:xfrm rot="10800000">
            <a:off x="6351588" y="4294188"/>
            <a:ext cx="584200" cy="263525"/>
          </a:xfrm>
          <a:custGeom>
            <a:avLst/>
            <a:gdLst>
              <a:gd name="T0" fmla="*/ 226910725 w 1381"/>
              <a:gd name="T1" fmla="*/ 2147483646 h 1038"/>
              <a:gd name="T2" fmla="*/ 2147483646 w 1381"/>
              <a:gd name="T3" fmla="*/ 2147483646 h 1038"/>
              <a:gd name="T4" fmla="*/ 2147483646 w 1381"/>
              <a:gd name="T5" fmla="*/ 2147483646 h 1038"/>
              <a:gd name="T6" fmla="*/ 2147483646 w 1381"/>
              <a:gd name="T7" fmla="*/ 1637837071 h 1038"/>
              <a:gd name="T8" fmla="*/ 2147483646 w 1381"/>
              <a:gd name="T9" fmla="*/ 163777233 h 1038"/>
              <a:gd name="T10" fmla="*/ 2147483646 w 1381"/>
              <a:gd name="T11" fmla="*/ 671544718 h 1038"/>
              <a:gd name="T12" fmla="*/ 2147483646 w 1381"/>
              <a:gd name="T13" fmla="*/ 2147483646 h 1038"/>
              <a:gd name="T14" fmla="*/ 2147483646 w 1381"/>
              <a:gd name="T15" fmla="*/ 2147483646 h 1038"/>
              <a:gd name="T16" fmla="*/ 2147483646 w 1381"/>
              <a:gd name="T17" fmla="*/ 2147483646 h 1038"/>
              <a:gd name="T18" fmla="*/ 2147483646 w 1381"/>
              <a:gd name="T19" fmla="*/ 2147483646 h 1038"/>
              <a:gd name="T20" fmla="*/ 2147483646 w 1381"/>
              <a:gd name="T21" fmla="*/ 2147483646 h 1038"/>
              <a:gd name="T22" fmla="*/ 2147483646 w 1381"/>
              <a:gd name="T23" fmla="*/ 2147483646 h 1038"/>
              <a:gd name="T24" fmla="*/ 2147483646 w 1381"/>
              <a:gd name="T25" fmla="*/ 2147483646 h 1038"/>
              <a:gd name="T26" fmla="*/ 2147483646 w 1381"/>
              <a:gd name="T27" fmla="*/ 2147483646 h 1038"/>
              <a:gd name="T28" fmla="*/ 2147483646 w 1381"/>
              <a:gd name="T29" fmla="*/ 2147483646 h 1038"/>
              <a:gd name="T30" fmla="*/ 2147483646 w 1381"/>
              <a:gd name="T31" fmla="*/ 2147483646 h 1038"/>
              <a:gd name="T32" fmla="*/ 2147483646 w 1381"/>
              <a:gd name="T33" fmla="*/ 2147483646 h 1038"/>
              <a:gd name="T34" fmla="*/ 2147483646 w 1381"/>
              <a:gd name="T35" fmla="*/ 2147483646 h 1038"/>
              <a:gd name="T36" fmla="*/ 2147483646 w 1381"/>
              <a:gd name="T37" fmla="*/ 2147483646 h 1038"/>
              <a:gd name="T38" fmla="*/ 2147483646 w 1381"/>
              <a:gd name="T39" fmla="*/ 2147483646 h 1038"/>
              <a:gd name="T40" fmla="*/ 226910725 w 1381"/>
              <a:gd name="T41" fmla="*/ 2147483646 h 1038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381" h="1038">
                <a:moveTo>
                  <a:pt x="3" y="599"/>
                </a:moveTo>
                <a:cubicBezTo>
                  <a:pt x="6" y="534"/>
                  <a:pt x="32" y="502"/>
                  <a:pt x="52" y="452"/>
                </a:cubicBezTo>
                <a:cubicBezTo>
                  <a:pt x="72" y="402"/>
                  <a:pt x="84" y="356"/>
                  <a:pt x="126" y="297"/>
                </a:cubicBezTo>
                <a:cubicBezTo>
                  <a:pt x="168" y="238"/>
                  <a:pt x="228" y="148"/>
                  <a:pt x="306" y="100"/>
                </a:cubicBezTo>
                <a:cubicBezTo>
                  <a:pt x="384" y="52"/>
                  <a:pt x="481" y="18"/>
                  <a:pt x="592" y="10"/>
                </a:cubicBezTo>
                <a:cubicBezTo>
                  <a:pt x="702" y="0"/>
                  <a:pt x="863" y="10"/>
                  <a:pt x="967" y="41"/>
                </a:cubicBezTo>
                <a:cubicBezTo>
                  <a:pt x="1065" y="74"/>
                  <a:pt x="1154" y="141"/>
                  <a:pt x="1214" y="198"/>
                </a:cubicBezTo>
                <a:cubicBezTo>
                  <a:pt x="1274" y="255"/>
                  <a:pt x="1298" y="316"/>
                  <a:pt x="1325" y="383"/>
                </a:cubicBezTo>
                <a:cubicBezTo>
                  <a:pt x="1352" y="450"/>
                  <a:pt x="1375" y="509"/>
                  <a:pt x="1378" y="599"/>
                </a:cubicBezTo>
                <a:cubicBezTo>
                  <a:pt x="1381" y="689"/>
                  <a:pt x="1367" y="857"/>
                  <a:pt x="1345" y="926"/>
                </a:cubicBezTo>
                <a:cubicBezTo>
                  <a:pt x="1323" y="995"/>
                  <a:pt x="1303" y="1017"/>
                  <a:pt x="1247" y="1016"/>
                </a:cubicBezTo>
                <a:cubicBezTo>
                  <a:pt x="1191" y="1015"/>
                  <a:pt x="1082" y="1011"/>
                  <a:pt x="1010" y="918"/>
                </a:cubicBezTo>
                <a:cubicBezTo>
                  <a:pt x="938" y="825"/>
                  <a:pt x="862" y="554"/>
                  <a:pt x="817" y="459"/>
                </a:cubicBezTo>
                <a:cubicBezTo>
                  <a:pt x="772" y="364"/>
                  <a:pt x="765" y="371"/>
                  <a:pt x="741" y="345"/>
                </a:cubicBezTo>
                <a:cubicBezTo>
                  <a:pt x="715" y="321"/>
                  <a:pt x="673" y="331"/>
                  <a:pt x="647" y="355"/>
                </a:cubicBezTo>
                <a:cubicBezTo>
                  <a:pt x="620" y="376"/>
                  <a:pt x="611" y="391"/>
                  <a:pt x="581" y="469"/>
                </a:cubicBezTo>
                <a:cubicBezTo>
                  <a:pt x="540" y="548"/>
                  <a:pt x="502" y="742"/>
                  <a:pt x="465" y="827"/>
                </a:cubicBezTo>
                <a:cubicBezTo>
                  <a:pt x="428" y="912"/>
                  <a:pt x="413" y="947"/>
                  <a:pt x="361" y="979"/>
                </a:cubicBezTo>
                <a:cubicBezTo>
                  <a:pt x="309" y="1011"/>
                  <a:pt x="204" y="1038"/>
                  <a:pt x="150" y="1016"/>
                </a:cubicBezTo>
                <a:cubicBezTo>
                  <a:pt x="96" y="994"/>
                  <a:pt x="60" y="914"/>
                  <a:pt x="36" y="845"/>
                </a:cubicBezTo>
                <a:cubicBezTo>
                  <a:pt x="12" y="776"/>
                  <a:pt x="0" y="664"/>
                  <a:pt x="3" y="599"/>
                </a:cubicBezTo>
                <a:close/>
              </a:path>
            </a:pathLst>
          </a:custGeom>
          <a:solidFill>
            <a:srgbClr val="FFFFFF"/>
          </a:solidFill>
          <a:ln w="12700" cap="flat" cmpd="sng">
            <a:solidFill>
              <a:schemeClr val="folHlink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endParaRPr lang="fr-CH"/>
          </a:p>
        </p:txBody>
      </p:sp>
      <p:grpSp>
        <p:nvGrpSpPr>
          <p:cNvPr id="19464" name="Group 61">
            <a:extLst>
              <a:ext uri="{FF2B5EF4-FFF2-40B4-BE49-F238E27FC236}">
                <a16:creationId xmlns:a16="http://schemas.microsoft.com/office/drawing/2014/main" xmlns="" id="{C7990A3C-3037-471E-B9C4-7E0675FEB972}"/>
              </a:ext>
            </a:extLst>
          </p:cNvPr>
          <p:cNvGrpSpPr>
            <a:grpSpLocks/>
          </p:cNvGrpSpPr>
          <p:nvPr/>
        </p:nvGrpSpPr>
        <p:grpSpPr bwMode="auto">
          <a:xfrm>
            <a:off x="6319839" y="4130675"/>
            <a:ext cx="633412" cy="319088"/>
            <a:chOff x="3881" y="3244"/>
            <a:chExt cx="563" cy="283"/>
          </a:xfrm>
        </p:grpSpPr>
        <p:sp>
          <p:nvSpPr>
            <p:cNvPr id="19480" name="Freeform 56">
              <a:extLst>
                <a:ext uri="{FF2B5EF4-FFF2-40B4-BE49-F238E27FC236}">
                  <a16:creationId xmlns:a16="http://schemas.microsoft.com/office/drawing/2014/main" xmlns="" id="{449E66B8-2C01-40C8-8B54-E0CFA7BD717A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4182" y="3265"/>
              <a:ext cx="278" cy="246"/>
            </a:xfrm>
            <a:custGeom>
              <a:avLst/>
              <a:gdLst>
                <a:gd name="T0" fmla="*/ 0 w 178"/>
                <a:gd name="T1" fmla="*/ 527 h 168"/>
                <a:gd name="T2" fmla="*/ 548 w 178"/>
                <a:gd name="T3" fmla="*/ 458 h 168"/>
                <a:gd name="T4" fmla="*/ 633 w 178"/>
                <a:gd name="T5" fmla="*/ 151 h 168"/>
                <a:gd name="T6" fmla="*/ 266 w 178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8" h="168">
                  <a:moveTo>
                    <a:pt x="0" y="168"/>
                  </a:moveTo>
                  <a:cubicBezTo>
                    <a:pt x="24" y="164"/>
                    <a:pt x="116" y="166"/>
                    <a:pt x="144" y="146"/>
                  </a:cubicBezTo>
                  <a:cubicBezTo>
                    <a:pt x="172" y="126"/>
                    <a:pt x="178" y="72"/>
                    <a:pt x="166" y="48"/>
                  </a:cubicBezTo>
                  <a:cubicBezTo>
                    <a:pt x="154" y="24"/>
                    <a:pt x="86" y="8"/>
                    <a:pt x="70" y="0"/>
                  </a:cubicBezTo>
                </a:path>
              </a:pathLst>
            </a:custGeom>
            <a:noFill/>
            <a:ln w="38100" cap="flat" cmpd="sng">
              <a:solidFill>
                <a:srgbClr val="00CCFF"/>
              </a:solidFill>
              <a:prstDash val="solid"/>
              <a:round/>
              <a:headEnd type="none" w="sm" len="sm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481" name="Freeform 57">
              <a:extLst>
                <a:ext uri="{FF2B5EF4-FFF2-40B4-BE49-F238E27FC236}">
                  <a16:creationId xmlns:a16="http://schemas.microsoft.com/office/drawing/2014/main" xmlns="" id="{53789CF0-1DE5-437F-9EB1-2BD80FB0E5D4}"/>
                </a:ext>
              </a:extLst>
            </p:cNvPr>
            <p:cNvSpPr>
              <a:spLocks/>
            </p:cNvSpPr>
            <p:nvPr/>
          </p:nvSpPr>
          <p:spPr bwMode="auto">
            <a:xfrm rot="16200000" flipV="1">
              <a:off x="3864" y="3261"/>
              <a:ext cx="279" cy="246"/>
            </a:xfrm>
            <a:custGeom>
              <a:avLst/>
              <a:gdLst>
                <a:gd name="T0" fmla="*/ 0 w 178"/>
                <a:gd name="T1" fmla="*/ 527 h 168"/>
                <a:gd name="T2" fmla="*/ 555 w 178"/>
                <a:gd name="T3" fmla="*/ 458 h 168"/>
                <a:gd name="T4" fmla="*/ 640 w 178"/>
                <a:gd name="T5" fmla="*/ 151 h 168"/>
                <a:gd name="T6" fmla="*/ 270 w 178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8" h="168">
                  <a:moveTo>
                    <a:pt x="0" y="168"/>
                  </a:moveTo>
                  <a:cubicBezTo>
                    <a:pt x="24" y="164"/>
                    <a:pt x="116" y="166"/>
                    <a:pt x="144" y="146"/>
                  </a:cubicBezTo>
                  <a:cubicBezTo>
                    <a:pt x="172" y="126"/>
                    <a:pt x="178" y="72"/>
                    <a:pt x="166" y="48"/>
                  </a:cubicBezTo>
                  <a:cubicBezTo>
                    <a:pt x="154" y="24"/>
                    <a:pt x="86" y="8"/>
                    <a:pt x="70" y="0"/>
                  </a:cubicBezTo>
                </a:path>
              </a:pathLst>
            </a:custGeom>
            <a:noFill/>
            <a:ln w="38100" cap="flat" cmpd="sng">
              <a:solidFill>
                <a:srgbClr val="00CCFF"/>
              </a:solidFill>
              <a:prstDash val="solid"/>
              <a:round/>
              <a:headEnd type="none" w="sm" len="sm"/>
              <a:tailEnd type="triangle" w="sm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19465" name="Group 62">
            <a:extLst>
              <a:ext uri="{FF2B5EF4-FFF2-40B4-BE49-F238E27FC236}">
                <a16:creationId xmlns:a16="http://schemas.microsoft.com/office/drawing/2014/main" xmlns="" id="{562EC74A-70E9-4A56-9AAA-59B8C7D4AF90}"/>
              </a:ext>
            </a:extLst>
          </p:cNvPr>
          <p:cNvGrpSpPr>
            <a:grpSpLocks/>
          </p:cNvGrpSpPr>
          <p:nvPr/>
        </p:nvGrpSpPr>
        <p:grpSpPr bwMode="auto">
          <a:xfrm>
            <a:off x="6554788" y="3816350"/>
            <a:ext cx="158750" cy="598488"/>
            <a:chOff x="4090" y="2966"/>
            <a:chExt cx="141" cy="531"/>
          </a:xfrm>
        </p:grpSpPr>
        <p:sp>
          <p:nvSpPr>
            <p:cNvPr id="19478" name="Line 58">
              <a:extLst>
                <a:ext uri="{FF2B5EF4-FFF2-40B4-BE49-F238E27FC236}">
                  <a16:creationId xmlns:a16="http://schemas.microsoft.com/office/drawing/2014/main" xmlns="" id="{7F568810-686E-4516-821B-B887DFEA48C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H="1">
              <a:off x="3851" y="3206"/>
              <a:ext cx="530" cy="51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479" name="Line 59">
              <a:extLst>
                <a:ext uri="{FF2B5EF4-FFF2-40B4-BE49-F238E27FC236}">
                  <a16:creationId xmlns:a16="http://schemas.microsoft.com/office/drawing/2014/main" xmlns="" id="{D97393F2-3A88-4CDA-871B-A1B3BEDEB03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941" y="3203"/>
              <a:ext cx="527" cy="53"/>
            </a:xfrm>
            <a:prstGeom prst="line">
              <a:avLst/>
            </a:prstGeom>
            <a:noFill/>
            <a:ln w="38100">
              <a:solidFill>
                <a:srgbClr val="00CCFF"/>
              </a:solidFill>
              <a:round/>
              <a:headEnd type="non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19466" name="Line 60">
            <a:extLst>
              <a:ext uri="{FF2B5EF4-FFF2-40B4-BE49-F238E27FC236}">
                <a16:creationId xmlns:a16="http://schemas.microsoft.com/office/drawing/2014/main" xmlns="" id="{14DF3827-F36B-4CA6-8FDA-788F77019B69}"/>
              </a:ext>
            </a:extLst>
          </p:cNvPr>
          <p:cNvSpPr>
            <a:spLocks noChangeShapeType="1"/>
          </p:cNvSpPr>
          <p:nvPr/>
        </p:nvSpPr>
        <p:spPr bwMode="auto">
          <a:xfrm rot="10800000" flipH="1" flipV="1">
            <a:off x="6634163" y="3644903"/>
            <a:ext cx="0" cy="879475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 type="none" w="sm" len="sm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endParaRPr lang="fr-CH"/>
          </a:p>
        </p:txBody>
      </p:sp>
      <p:sp>
        <p:nvSpPr>
          <p:cNvPr id="19467" name="Freeform 63">
            <a:extLst>
              <a:ext uri="{FF2B5EF4-FFF2-40B4-BE49-F238E27FC236}">
                <a16:creationId xmlns:a16="http://schemas.microsoft.com/office/drawing/2014/main" xmlns="" id="{F86DD739-FE4C-4CA0-8493-CA61A24804B3}"/>
              </a:ext>
            </a:extLst>
          </p:cNvPr>
          <p:cNvSpPr>
            <a:spLocks/>
          </p:cNvSpPr>
          <p:nvPr/>
        </p:nvSpPr>
        <p:spPr bwMode="auto">
          <a:xfrm rot="10800000">
            <a:off x="7364413" y="4557713"/>
            <a:ext cx="315912" cy="115887"/>
          </a:xfrm>
          <a:custGeom>
            <a:avLst/>
            <a:gdLst>
              <a:gd name="T0" fmla="*/ 0 w 387"/>
              <a:gd name="T1" fmla="*/ 2147483646 h 180"/>
              <a:gd name="T2" fmla="*/ 2147483646 w 387"/>
              <a:gd name="T3" fmla="*/ 2147483646 h 180"/>
              <a:gd name="T4" fmla="*/ 2147483646 w 387"/>
              <a:gd name="T5" fmla="*/ 2147483646 h 180"/>
              <a:gd name="T6" fmla="*/ 2147483646 w 387"/>
              <a:gd name="T7" fmla="*/ 2147483646 h 180"/>
              <a:gd name="T8" fmla="*/ 2147483646 w 387"/>
              <a:gd name="T9" fmla="*/ 2147483646 h 180"/>
              <a:gd name="T10" fmla="*/ 2147483646 w 387"/>
              <a:gd name="T11" fmla="*/ 2147483646 h 180"/>
              <a:gd name="T12" fmla="*/ 2147483646 w 387"/>
              <a:gd name="T13" fmla="*/ 794181981 h 180"/>
              <a:gd name="T14" fmla="*/ 2147483646 w 387"/>
              <a:gd name="T15" fmla="*/ 0 h 180"/>
              <a:gd name="T16" fmla="*/ 2147483646 w 387"/>
              <a:gd name="T17" fmla="*/ 2147483646 h 180"/>
              <a:gd name="T18" fmla="*/ 2147483646 w 387"/>
              <a:gd name="T19" fmla="*/ 2147483646 h 180"/>
              <a:gd name="T20" fmla="*/ 2147483646 w 387"/>
              <a:gd name="T21" fmla="*/ 2147483646 h 180"/>
              <a:gd name="T22" fmla="*/ 2147483646 w 387"/>
              <a:gd name="T23" fmla="*/ 2147483646 h 180"/>
              <a:gd name="T24" fmla="*/ 2147483646 w 387"/>
              <a:gd name="T25" fmla="*/ 2147483646 h 18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387" h="180">
                <a:moveTo>
                  <a:pt x="0" y="180"/>
                </a:moveTo>
                <a:cubicBezTo>
                  <a:pt x="13" y="176"/>
                  <a:pt x="23" y="163"/>
                  <a:pt x="27" y="150"/>
                </a:cubicBezTo>
                <a:cubicBezTo>
                  <a:pt x="29" y="144"/>
                  <a:pt x="31" y="138"/>
                  <a:pt x="33" y="132"/>
                </a:cubicBezTo>
                <a:cubicBezTo>
                  <a:pt x="34" y="129"/>
                  <a:pt x="36" y="123"/>
                  <a:pt x="36" y="123"/>
                </a:cubicBezTo>
                <a:cubicBezTo>
                  <a:pt x="39" y="90"/>
                  <a:pt x="39" y="78"/>
                  <a:pt x="60" y="57"/>
                </a:cubicBezTo>
                <a:cubicBezTo>
                  <a:pt x="67" y="36"/>
                  <a:pt x="87" y="24"/>
                  <a:pt x="105" y="12"/>
                </a:cubicBezTo>
                <a:cubicBezTo>
                  <a:pt x="105" y="12"/>
                  <a:pt x="127" y="5"/>
                  <a:pt x="132" y="3"/>
                </a:cubicBezTo>
                <a:cubicBezTo>
                  <a:pt x="135" y="2"/>
                  <a:pt x="141" y="0"/>
                  <a:pt x="141" y="0"/>
                </a:cubicBezTo>
                <a:cubicBezTo>
                  <a:pt x="188" y="3"/>
                  <a:pt x="226" y="15"/>
                  <a:pt x="273" y="18"/>
                </a:cubicBezTo>
                <a:cubicBezTo>
                  <a:pt x="310" y="43"/>
                  <a:pt x="303" y="50"/>
                  <a:pt x="351" y="57"/>
                </a:cubicBezTo>
                <a:cubicBezTo>
                  <a:pt x="361" y="64"/>
                  <a:pt x="366" y="72"/>
                  <a:pt x="375" y="81"/>
                </a:cubicBezTo>
                <a:cubicBezTo>
                  <a:pt x="386" y="113"/>
                  <a:pt x="384" y="146"/>
                  <a:pt x="384" y="180"/>
                </a:cubicBezTo>
                <a:lnTo>
                  <a:pt x="387" y="177"/>
                </a:lnTo>
              </a:path>
            </a:pathLst>
          </a:cu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2" tIns="45716" rIns="91432" bIns="45716" anchor="ctr"/>
          <a:lstStyle/>
          <a:p>
            <a:endParaRPr lang="fr-CH"/>
          </a:p>
        </p:txBody>
      </p:sp>
      <p:grpSp>
        <p:nvGrpSpPr>
          <p:cNvPr id="19468" name="Group 64">
            <a:extLst>
              <a:ext uri="{FF2B5EF4-FFF2-40B4-BE49-F238E27FC236}">
                <a16:creationId xmlns:a16="http://schemas.microsoft.com/office/drawing/2014/main" xmlns="" id="{DE576A59-97F8-4E34-8715-435FB046D0D6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7388233" y="3656013"/>
            <a:ext cx="265113" cy="914400"/>
            <a:chOff x="4998" y="912"/>
            <a:chExt cx="585" cy="2640"/>
          </a:xfrm>
        </p:grpSpPr>
        <p:sp>
          <p:nvSpPr>
            <p:cNvPr id="19473" name="Line 65">
              <a:extLst>
                <a:ext uri="{FF2B5EF4-FFF2-40B4-BE49-F238E27FC236}">
                  <a16:creationId xmlns:a16="http://schemas.microsoft.com/office/drawing/2014/main" xmlns="" id="{DC26A415-CFF9-4695-89EA-22BB36EEC94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378" y="1501"/>
              <a:ext cx="205" cy="1392"/>
            </a:xfrm>
            <a:prstGeom prst="line">
              <a:avLst/>
            </a:prstGeom>
            <a:noFill/>
            <a:ln w="12700">
              <a:solidFill>
                <a:srgbClr val="00CCFF"/>
              </a:solidFill>
              <a:round/>
              <a:headEnd type="none" w="sm" len="sm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474" name="Line 66">
              <a:extLst>
                <a:ext uri="{FF2B5EF4-FFF2-40B4-BE49-F238E27FC236}">
                  <a16:creationId xmlns:a16="http://schemas.microsoft.com/office/drawing/2014/main" xmlns="" id="{EF0D448B-61D9-4822-8736-8F7760E1C00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373" y="1353"/>
              <a:ext cx="145" cy="1750"/>
            </a:xfrm>
            <a:prstGeom prst="line">
              <a:avLst/>
            </a:prstGeom>
            <a:noFill/>
            <a:ln w="12700">
              <a:solidFill>
                <a:srgbClr val="00CCFF"/>
              </a:solidFill>
              <a:round/>
              <a:headEnd type="none" w="sm" len="sm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475" name="Line 67">
              <a:extLst>
                <a:ext uri="{FF2B5EF4-FFF2-40B4-BE49-F238E27FC236}">
                  <a16:creationId xmlns:a16="http://schemas.microsoft.com/office/drawing/2014/main" xmlns="" id="{2C58122A-4DD4-4DDC-9A45-9A6957235A2C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5098" y="1353"/>
              <a:ext cx="136" cy="1750"/>
            </a:xfrm>
            <a:prstGeom prst="line">
              <a:avLst/>
            </a:prstGeom>
            <a:noFill/>
            <a:ln w="12700">
              <a:solidFill>
                <a:srgbClr val="00CCFF"/>
              </a:solidFill>
              <a:round/>
              <a:headEnd type="none" w="sm" len="sm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476" name="Line 68">
              <a:extLst>
                <a:ext uri="{FF2B5EF4-FFF2-40B4-BE49-F238E27FC236}">
                  <a16:creationId xmlns:a16="http://schemas.microsoft.com/office/drawing/2014/main" xmlns="" id="{6D947945-2877-4E8C-B363-5C35D8DB251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998" y="1501"/>
              <a:ext cx="214" cy="1392"/>
            </a:xfrm>
            <a:prstGeom prst="line">
              <a:avLst/>
            </a:prstGeom>
            <a:noFill/>
            <a:ln w="12700">
              <a:solidFill>
                <a:srgbClr val="00CCFF"/>
              </a:solidFill>
              <a:round/>
              <a:headEnd type="none" w="sm" len="sm"/>
              <a:tailEnd type="none" w="sm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19477" name="Line 69">
              <a:extLst>
                <a:ext uri="{FF2B5EF4-FFF2-40B4-BE49-F238E27FC236}">
                  <a16:creationId xmlns:a16="http://schemas.microsoft.com/office/drawing/2014/main" xmlns="" id="{6ED12FB9-251D-4217-8A0E-988F834CD4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280" y="912"/>
              <a:ext cx="0" cy="2640"/>
            </a:xfrm>
            <a:prstGeom prst="line">
              <a:avLst/>
            </a:prstGeom>
            <a:noFill/>
            <a:ln w="63500">
              <a:solidFill>
                <a:srgbClr val="00FFFF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CH"/>
            </a:p>
          </p:txBody>
        </p:sp>
      </p:grpSp>
      <p:sp>
        <p:nvSpPr>
          <p:cNvPr id="65" name="Textfeld 64">
            <a:extLst>
              <a:ext uri="{FF2B5EF4-FFF2-40B4-BE49-F238E27FC236}">
                <a16:creationId xmlns:a16="http://schemas.microsoft.com/office/drawing/2014/main" xmlns="" id="{406D478F-F4A4-4939-AAFE-8DBD948E8DFF}"/>
              </a:ext>
            </a:extLst>
          </p:cNvPr>
          <p:cNvSpPr txBox="1"/>
          <p:nvPr/>
        </p:nvSpPr>
        <p:spPr>
          <a:xfrm>
            <a:off x="-36791" y="1562100"/>
            <a:ext cx="3254654" cy="707878"/>
          </a:xfrm>
          <a:prstGeom prst="rect">
            <a:avLst/>
          </a:prstGeom>
          <a:noFill/>
        </p:spPr>
        <p:txBody>
          <a:bodyPr wrap="square" lIns="91432" tIns="45716" rIns="91432" bIns="45716">
            <a:spAutoFit/>
          </a:bodyPr>
          <a:lstStyle/>
          <a:p>
            <a:pPr algn="ctr">
              <a:defRPr/>
            </a:pPr>
            <a:r>
              <a:rPr lang="de-CH" sz="2000" b="0" dirty="0" err="1">
                <a:latin typeface="+mn-lt"/>
              </a:rPr>
              <a:t>Bulles</a:t>
            </a:r>
            <a:r>
              <a:rPr lang="de-CH" sz="2000" b="0" dirty="0">
                <a:latin typeface="+mn-lt"/>
              </a:rPr>
              <a:t> de </a:t>
            </a:r>
            <a:r>
              <a:rPr lang="de-CH" sz="2000" b="0" dirty="0" err="1">
                <a:latin typeface="+mn-lt"/>
              </a:rPr>
              <a:t>gaz</a:t>
            </a:r>
            <a:r>
              <a:rPr lang="de-CH" sz="2000" b="0" dirty="0">
                <a:latin typeface="+mn-lt"/>
              </a:rPr>
              <a:t> </a:t>
            </a:r>
            <a:br>
              <a:rPr lang="de-CH" sz="2000" b="0" dirty="0">
                <a:latin typeface="+mn-lt"/>
              </a:rPr>
            </a:br>
            <a:r>
              <a:rPr lang="de-CH" sz="2000" b="0" dirty="0" err="1">
                <a:latin typeface="+mn-lt"/>
              </a:rPr>
              <a:t>sur</a:t>
            </a:r>
            <a:r>
              <a:rPr lang="de-CH" sz="2000" b="0" dirty="0">
                <a:latin typeface="+mn-lt"/>
              </a:rPr>
              <a:t> la </a:t>
            </a:r>
            <a:r>
              <a:rPr lang="de-CH" sz="2000" b="0" dirty="0" err="1">
                <a:latin typeface="+mn-lt"/>
              </a:rPr>
              <a:t>paroi</a:t>
            </a:r>
            <a:r>
              <a:rPr lang="de-CH" sz="2000" b="0" dirty="0">
                <a:latin typeface="+mn-lt"/>
              </a:rPr>
              <a:t> de la </a:t>
            </a:r>
            <a:r>
              <a:rPr lang="de-CH" sz="2000" b="0" dirty="0" err="1">
                <a:latin typeface="+mn-lt"/>
              </a:rPr>
              <a:t>conduite</a:t>
            </a:r>
            <a:endParaRPr lang="de-CH" sz="2000" b="0" dirty="0">
              <a:latin typeface="+mn-lt"/>
            </a:endParaRP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xmlns="" id="{3016F391-A104-43EF-9CF5-818565667080}"/>
              </a:ext>
            </a:extLst>
          </p:cNvPr>
          <p:cNvSpPr txBox="1"/>
          <p:nvPr/>
        </p:nvSpPr>
        <p:spPr>
          <a:xfrm>
            <a:off x="503258" y="2781300"/>
            <a:ext cx="2720975" cy="707878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ctr">
              <a:defRPr/>
            </a:pPr>
            <a:r>
              <a:rPr lang="de-CH" sz="2000" b="0" dirty="0" err="1">
                <a:latin typeface="+mn-lt"/>
              </a:rPr>
              <a:t>Bulles</a:t>
            </a:r>
            <a:r>
              <a:rPr lang="de-CH" sz="2000" b="0" dirty="0">
                <a:latin typeface="+mn-lt"/>
              </a:rPr>
              <a:t> de </a:t>
            </a:r>
            <a:r>
              <a:rPr lang="de-CH" sz="2000" b="0" dirty="0" err="1">
                <a:latin typeface="+mn-lt"/>
              </a:rPr>
              <a:t>gaz</a:t>
            </a:r>
            <a:r>
              <a:rPr lang="de-CH" sz="2000" b="0" dirty="0">
                <a:latin typeface="+mn-lt"/>
              </a:rPr>
              <a:t> </a:t>
            </a:r>
            <a:br>
              <a:rPr lang="de-CH" sz="2000" b="0" dirty="0">
                <a:latin typeface="+mn-lt"/>
              </a:rPr>
            </a:br>
            <a:r>
              <a:rPr lang="de-CH" sz="2000" b="0" dirty="0">
                <a:latin typeface="+mn-lt"/>
              </a:rPr>
              <a:t>au </a:t>
            </a:r>
            <a:r>
              <a:rPr lang="de-CH" sz="2000" b="0" dirty="0" err="1">
                <a:latin typeface="+mn-lt"/>
              </a:rPr>
              <a:t>milieu</a:t>
            </a:r>
            <a:r>
              <a:rPr lang="de-CH" sz="2000" b="0" dirty="0">
                <a:latin typeface="+mn-lt"/>
              </a:rPr>
              <a:t> de la </a:t>
            </a:r>
            <a:r>
              <a:rPr lang="de-CH" sz="2000" b="0" dirty="0" err="1">
                <a:latin typeface="+mn-lt"/>
              </a:rPr>
              <a:t>conduite</a:t>
            </a:r>
            <a:endParaRPr lang="de-CH" sz="2000" b="0" dirty="0">
              <a:latin typeface="+mn-lt"/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xmlns="" id="{1ADF25A6-C204-4214-A3CD-E84A228BD488}"/>
              </a:ext>
            </a:extLst>
          </p:cNvPr>
          <p:cNvSpPr txBox="1"/>
          <p:nvPr/>
        </p:nvSpPr>
        <p:spPr>
          <a:xfrm>
            <a:off x="3898905" y="4351339"/>
            <a:ext cx="2220913" cy="738656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de-CH" sz="1400" b="0" dirty="0" err="1">
                <a:latin typeface="+mn-lt"/>
              </a:rPr>
              <a:t>Microjet</a:t>
            </a:r>
            <a:r>
              <a:rPr lang="de-CH" sz="1400" b="0" dirty="0">
                <a:latin typeface="+mn-lt"/>
              </a:rPr>
              <a:t> =     v &gt; 1‘000 m/s</a:t>
            </a:r>
          </a:p>
          <a:p>
            <a:pPr>
              <a:defRPr/>
            </a:pPr>
            <a:r>
              <a:rPr lang="de-CH" sz="1400" b="0" dirty="0">
                <a:latin typeface="+mn-lt"/>
              </a:rPr>
              <a:t> 	 p &gt; 10‘000 bar</a:t>
            </a:r>
          </a:p>
          <a:p>
            <a:pPr>
              <a:defRPr/>
            </a:pPr>
            <a:endParaRPr lang="de-CH" sz="1400" b="0" dirty="0">
              <a:latin typeface="+mn-lt"/>
            </a:endParaRPr>
          </a:p>
        </p:txBody>
      </p:sp>
      <p:sp>
        <p:nvSpPr>
          <p:cNvPr id="19472" name="Fußzeilenplatzhalter 68">
            <a:extLst>
              <a:ext uri="{FF2B5EF4-FFF2-40B4-BE49-F238E27FC236}">
                <a16:creationId xmlns:a16="http://schemas.microsoft.com/office/drawing/2014/main" xmlns="" id="{8A46757C-AB65-4FAA-B37E-8B43F06E20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Vanne</a:t>
            </a:r>
            <a:r>
              <a:rPr lang="de-CH" altLang="de-DE" sz="1000" dirty="0">
                <a:solidFill>
                  <a:srgbClr val="898989"/>
                </a:solidFill>
                <a:cs typeface="Arial" panose="020B0604020202020204" pitchFamily="34" charset="0"/>
              </a:rPr>
              <a:t> </a:t>
            </a: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annulaire</a:t>
            </a:r>
            <a:endParaRPr lang="de-CH" altLang="de-DE" sz="100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87B91BAC-F827-418C-B71C-190768341B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761909" eaLnBrk="1" fontAlgn="auto" hangingPunct="1">
              <a:spcAft>
                <a:spcPts val="0"/>
              </a:spcAft>
              <a:defRPr/>
            </a:pPr>
            <a:r>
              <a:rPr lang="de-CH" sz="3700" dirty="0" err="1"/>
              <a:t>Cavitation</a:t>
            </a:r>
            <a:endParaRPr lang="de-CH" sz="3700" dirty="0"/>
          </a:p>
        </p:txBody>
      </p:sp>
      <p:sp>
        <p:nvSpPr>
          <p:cNvPr id="20483" name="Datumsplatzhalter 3">
            <a:extLst>
              <a:ext uri="{FF2B5EF4-FFF2-40B4-BE49-F238E27FC236}">
                <a16:creationId xmlns:a16="http://schemas.microsoft.com/office/drawing/2014/main" xmlns="" id="{E6BE0BA7-8492-4C4D-A257-076760FFB93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68313" y="5257800"/>
            <a:ext cx="2133600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>
                <a:solidFill>
                  <a:srgbClr val="898989"/>
                </a:solidFill>
                <a:cs typeface="Arial" panose="020B0604020202020204" pitchFamily="34" charset="0"/>
              </a:rPr>
              <a:t>Formation continue ASF 2018</a:t>
            </a:r>
            <a:endParaRPr lang="de-CH" altLang="de-DE" sz="10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20484" name="Foliennummernplatzhalter 4">
            <a:extLst>
              <a:ext uri="{FF2B5EF4-FFF2-40B4-BE49-F238E27FC236}">
                <a16:creationId xmlns:a16="http://schemas.microsoft.com/office/drawing/2014/main" xmlns="" id="{B1F50278-98B1-435A-8065-87CE8894E7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573770F-97FE-4C5A-AF39-9A80A42FAC6C}" type="slidenum">
              <a:rPr lang="de-CH" altLang="de-DE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71</a:t>
            </a:fld>
            <a:endParaRPr lang="de-CH" altLang="de-DE" sz="1000">
              <a:solidFill>
                <a:srgbClr val="898989"/>
              </a:solidFill>
            </a:endParaRPr>
          </a:p>
        </p:txBody>
      </p:sp>
      <p:sp>
        <p:nvSpPr>
          <p:cNvPr id="20485" name="Fußzeilenplatzhalter 68">
            <a:extLst>
              <a:ext uri="{FF2B5EF4-FFF2-40B4-BE49-F238E27FC236}">
                <a16:creationId xmlns:a16="http://schemas.microsoft.com/office/drawing/2014/main" xmlns="" id="{AB4A3E76-7B9C-460B-9ADF-5B417FD9B8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Vanne</a:t>
            </a:r>
            <a:r>
              <a:rPr lang="de-CH" altLang="de-DE" sz="1000" dirty="0">
                <a:solidFill>
                  <a:srgbClr val="898989"/>
                </a:solidFill>
                <a:cs typeface="Arial" panose="020B0604020202020204" pitchFamily="34" charset="0"/>
              </a:rPr>
              <a:t> </a:t>
            </a: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annulaire</a:t>
            </a:r>
            <a:endParaRPr lang="de-CH" altLang="de-DE" sz="100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pic>
        <p:nvPicPr>
          <p:cNvPr id="20486" name="Grafik 2">
            <a:extLst>
              <a:ext uri="{FF2B5EF4-FFF2-40B4-BE49-F238E27FC236}">
                <a16:creationId xmlns:a16="http://schemas.microsoft.com/office/drawing/2014/main" xmlns="" id="{9C50605D-FE8E-4843-99C3-752AF017D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5" y="1236663"/>
            <a:ext cx="5900738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" name="Textfeld 69">
            <a:extLst>
              <a:ext uri="{FF2B5EF4-FFF2-40B4-BE49-F238E27FC236}">
                <a16:creationId xmlns:a16="http://schemas.microsoft.com/office/drawing/2014/main" xmlns="" id="{3A491B72-BDA0-49F3-8351-D024D37CE5C0}"/>
              </a:ext>
            </a:extLst>
          </p:cNvPr>
          <p:cNvSpPr txBox="1"/>
          <p:nvPr/>
        </p:nvSpPr>
        <p:spPr>
          <a:xfrm>
            <a:off x="6300790" y="1644654"/>
            <a:ext cx="2749550" cy="3323979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de-CH" sz="2000" dirty="0">
                <a:latin typeface="+mn-lt"/>
              </a:rPr>
              <a:t>Simulation des </a:t>
            </a:r>
            <a:r>
              <a:rPr lang="de-CH" sz="2000" dirty="0" err="1">
                <a:latin typeface="+mn-lt"/>
              </a:rPr>
              <a:t>flux</a:t>
            </a:r>
            <a:endParaRPr lang="de-CH" sz="2000" dirty="0">
              <a:latin typeface="+mn-lt"/>
            </a:endParaRPr>
          </a:p>
          <a:p>
            <a:pPr>
              <a:defRPr/>
            </a:pPr>
            <a:endParaRPr lang="de-CH" sz="1000" b="0" dirty="0">
              <a:latin typeface="+mn-lt"/>
            </a:endParaRPr>
          </a:p>
          <a:p>
            <a:pPr>
              <a:defRPr/>
            </a:pPr>
            <a:r>
              <a:rPr lang="de-CH" sz="2000" b="0" dirty="0">
                <a:latin typeface="+mn-lt"/>
              </a:rPr>
              <a:t>Le </a:t>
            </a:r>
            <a:r>
              <a:rPr lang="de-CH" sz="2000" b="0" dirty="0" err="1">
                <a:latin typeface="+mn-lt"/>
              </a:rPr>
              <a:t>flux</a:t>
            </a:r>
            <a:r>
              <a:rPr lang="de-CH" sz="2000" b="0" dirty="0">
                <a:latin typeface="+mn-lt"/>
              </a:rPr>
              <a:t> </a:t>
            </a:r>
            <a:r>
              <a:rPr lang="de-CH" sz="2000" b="0" dirty="0" err="1">
                <a:latin typeface="+mn-lt"/>
              </a:rPr>
              <a:t>d’eau</a:t>
            </a:r>
            <a:r>
              <a:rPr lang="de-CH" sz="2000" b="0" dirty="0">
                <a:latin typeface="+mn-lt"/>
              </a:rPr>
              <a:t> </a:t>
            </a:r>
            <a:r>
              <a:rPr lang="de-CH" sz="2000" b="0" dirty="0" err="1">
                <a:latin typeface="+mn-lt"/>
              </a:rPr>
              <a:t>est</a:t>
            </a:r>
            <a:r>
              <a:rPr lang="de-CH" sz="2000" b="0" dirty="0">
                <a:latin typeface="+mn-lt"/>
              </a:rPr>
              <a:t> </a:t>
            </a:r>
            <a:r>
              <a:rPr lang="de-CH" sz="2000" b="0" dirty="0" err="1">
                <a:latin typeface="+mn-lt"/>
              </a:rPr>
              <a:t>dirigé</a:t>
            </a:r>
            <a:r>
              <a:rPr lang="de-CH" sz="2000" b="0" dirty="0">
                <a:latin typeface="+mn-lt"/>
              </a:rPr>
              <a:t> au </a:t>
            </a:r>
            <a:r>
              <a:rPr lang="de-CH" sz="2000" b="0" dirty="0" err="1">
                <a:latin typeface="+mn-lt"/>
              </a:rPr>
              <a:t>milieu</a:t>
            </a:r>
            <a:r>
              <a:rPr lang="de-CH" sz="2000" b="0" dirty="0">
                <a:latin typeface="+mn-lt"/>
              </a:rPr>
              <a:t> de la </a:t>
            </a:r>
            <a:r>
              <a:rPr lang="de-CH" sz="2000" b="0" dirty="0" err="1">
                <a:latin typeface="+mn-lt"/>
              </a:rPr>
              <a:t>conduite</a:t>
            </a:r>
            <a:r>
              <a:rPr lang="de-CH" sz="2000" b="0" dirty="0">
                <a:latin typeface="+mn-lt"/>
              </a:rPr>
              <a:t>, </a:t>
            </a:r>
            <a:r>
              <a:rPr lang="de-CH" sz="2000" b="0" dirty="0" err="1">
                <a:latin typeface="+mn-lt"/>
              </a:rPr>
              <a:t>l’implosion</a:t>
            </a:r>
            <a:r>
              <a:rPr lang="de-CH" sz="2000" b="0" dirty="0">
                <a:latin typeface="+mn-lt"/>
              </a:rPr>
              <a:t> des </a:t>
            </a:r>
            <a:r>
              <a:rPr lang="de-CH" sz="2000" b="0" dirty="0" err="1">
                <a:latin typeface="+mn-lt"/>
              </a:rPr>
              <a:t>bulles</a:t>
            </a:r>
            <a:r>
              <a:rPr lang="de-CH" sz="2000" b="0" dirty="0">
                <a:latin typeface="+mn-lt"/>
              </a:rPr>
              <a:t> de </a:t>
            </a:r>
            <a:r>
              <a:rPr lang="de-CH" sz="2000" b="0" dirty="0" err="1">
                <a:latin typeface="+mn-lt"/>
              </a:rPr>
              <a:t>gaz</a:t>
            </a:r>
            <a:r>
              <a:rPr lang="de-CH" sz="2000" b="0" dirty="0">
                <a:latin typeface="+mn-lt"/>
              </a:rPr>
              <a:t> a </a:t>
            </a:r>
            <a:r>
              <a:rPr lang="de-CH" sz="2000" b="0" dirty="0" err="1">
                <a:latin typeface="+mn-lt"/>
              </a:rPr>
              <a:t>lieu</a:t>
            </a:r>
            <a:r>
              <a:rPr lang="de-CH" sz="2000" b="0" dirty="0">
                <a:latin typeface="+mn-lt"/>
              </a:rPr>
              <a:t> au </a:t>
            </a:r>
            <a:r>
              <a:rPr lang="de-CH" sz="2000" b="0" dirty="0" err="1">
                <a:latin typeface="+mn-lt"/>
              </a:rPr>
              <a:t>centre</a:t>
            </a:r>
            <a:r>
              <a:rPr lang="de-CH" sz="2000" b="0" dirty="0">
                <a:latin typeface="+mn-lt"/>
              </a:rPr>
              <a:t> de la </a:t>
            </a:r>
            <a:r>
              <a:rPr lang="de-CH" sz="2000" b="0" dirty="0" err="1">
                <a:latin typeface="+mn-lt"/>
              </a:rPr>
              <a:t>conduite</a:t>
            </a:r>
            <a:r>
              <a:rPr lang="de-CH" sz="2000" b="0" dirty="0">
                <a:latin typeface="+mn-lt"/>
              </a:rPr>
              <a:t>. </a:t>
            </a:r>
            <a:br>
              <a:rPr lang="de-CH" sz="2000" b="0" dirty="0">
                <a:latin typeface="+mn-lt"/>
              </a:rPr>
            </a:br>
            <a:r>
              <a:rPr lang="de-CH" sz="2000" b="0" dirty="0">
                <a:sym typeface="Wingdings" panose="05000000000000000000" pitchFamily="2" charset="2"/>
              </a:rPr>
              <a:t> </a:t>
            </a:r>
            <a:r>
              <a:rPr lang="de-CH" sz="2000" b="0" dirty="0" err="1">
                <a:sym typeface="Wingdings" panose="05000000000000000000" pitchFamily="2" charset="2"/>
              </a:rPr>
              <a:t>aucune</a:t>
            </a:r>
            <a:r>
              <a:rPr lang="de-CH" sz="2000" b="0" dirty="0">
                <a:sym typeface="Wingdings" panose="05000000000000000000" pitchFamily="2" charset="2"/>
              </a:rPr>
              <a:t> </a:t>
            </a:r>
            <a:r>
              <a:rPr lang="de-CH" sz="2000" b="0" dirty="0" err="1">
                <a:sym typeface="Wingdings" panose="05000000000000000000" pitchFamily="2" charset="2"/>
              </a:rPr>
              <a:t>cavitation</a:t>
            </a:r>
            <a:r>
              <a:rPr lang="de-CH" sz="2000" b="0" dirty="0">
                <a:sym typeface="Wingdings" panose="05000000000000000000" pitchFamily="2" charset="2"/>
              </a:rPr>
              <a:t>, </a:t>
            </a:r>
            <a:r>
              <a:rPr lang="de-CH" sz="2000" b="0" dirty="0" err="1">
                <a:sym typeface="Wingdings" panose="05000000000000000000" pitchFamily="2" charset="2"/>
              </a:rPr>
              <a:t>aucune</a:t>
            </a:r>
            <a:r>
              <a:rPr lang="de-CH" sz="2000" b="0" dirty="0">
                <a:sym typeface="Wingdings" panose="05000000000000000000" pitchFamily="2" charset="2"/>
              </a:rPr>
              <a:t> </a:t>
            </a:r>
            <a:r>
              <a:rPr lang="de-CH" sz="2000" b="0" dirty="0" err="1">
                <a:sym typeface="Wingdings" panose="05000000000000000000" pitchFamily="2" charset="2"/>
              </a:rPr>
              <a:t>détérioration</a:t>
            </a:r>
            <a:r>
              <a:rPr lang="de-CH" sz="2000" b="0" dirty="0">
                <a:sym typeface="Wingdings" panose="05000000000000000000" pitchFamily="2" charset="2"/>
              </a:rPr>
              <a:t> </a:t>
            </a:r>
            <a:r>
              <a:rPr lang="de-CH" sz="2000" b="0" dirty="0" err="1">
                <a:sym typeface="Wingdings" panose="05000000000000000000" pitchFamily="2" charset="2"/>
              </a:rPr>
              <a:t>consécutive</a:t>
            </a:r>
            <a:endParaRPr lang="de-CH" sz="2000" b="0" dirty="0"/>
          </a:p>
          <a:p>
            <a:pPr>
              <a:defRPr/>
            </a:pPr>
            <a:endParaRPr lang="de-CH" sz="2000" b="0" dirty="0">
              <a:latin typeface="+mn-lt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dirty="0" err="1" smtClean="0"/>
              <a:t>cavitation</a:t>
            </a:r>
            <a:endParaRPr lang="de-CH" altLang="de-DE" dirty="0" smtClean="0"/>
          </a:p>
        </p:txBody>
      </p:sp>
      <p:sp>
        <p:nvSpPr>
          <p:cNvPr id="106499" name="Datumsplatzhalter 3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1494235" y="4857750"/>
            <a:ext cx="1600200" cy="25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93098">
              <a:spcBef>
                <a:spcPct val="20000"/>
              </a:spcBef>
              <a:defRPr sz="2500">
                <a:solidFill>
                  <a:schemeClr val="tx1"/>
                </a:solidFill>
                <a:latin typeface="Calibri" pitchFamily="34" charset="0"/>
              </a:defRPr>
            </a:lvl1pPr>
            <a:lvl2pPr marL="579478" indent="-222876" defTabSz="593098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891504" indent="-178301" defTabSz="593098">
              <a:spcBef>
                <a:spcPct val="20000"/>
              </a:spcBef>
              <a:buFont typeface="Arial" pitchFamily="34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3pPr>
            <a:lvl4pPr marL="1248106" indent="-178301" defTabSz="593098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1604708" indent="-178301" defTabSz="593098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1961309" indent="-178301" defTabSz="59309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317911" indent="-178301" defTabSz="59309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2674513" indent="-178301" defTabSz="59309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031115" indent="-178301" defTabSz="59309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DE" altLang="de-DE" sz="900">
                <a:solidFill>
                  <a:srgbClr val="898989"/>
                </a:solidFill>
                <a:cs typeface="Arial" pitchFamily="34" charset="0"/>
              </a:rPr>
              <a:t>SBV – Weitebildungskurse 2018</a:t>
            </a:r>
            <a:endParaRPr lang="de-CH" altLang="de-DE" sz="9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106500" name="Foliennummernplatzhalter 4"/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593098">
              <a:spcBef>
                <a:spcPct val="20000"/>
              </a:spcBef>
              <a:defRPr sz="2500">
                <a:solidFill>
                  <a:schemeClr val="tx1"/>
                </a:solidFill>
                <a:latin typeface="Calibri" pitchFamily="34" charset="0"/>
              </a:defRPr>
            </a:lvl1pPr>
            <a:lvl2pPr marL="579478" indent="-222876" defTabSz="593098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891504" indent="-178301" defTabSz="593098">
              <a:spcBef>
                <a:spcPct val="20000"/>
              </a:spcBef>
              <a:buFont typeface="Arial" pitchFamily="34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3pPr>
            <a:lvl4pPr marL="1248106" indent="-178301" defTabSz="593098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1604708" indent="-178301" defTabSz="593098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1961309" indent="-178301" defTabSz="59309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317911" indent="-178301" defTabSz="59309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2674513" indent="-178301" defTabSz="59309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031115" indent="-178301" defTabSz="59309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E28E02E8-2D64-4BCC-B095-6019C2959078}" type="slidenum">
              <a:rPr lang="de-CH" altLang="de-DE" sz="900">
                <a:solidFill>
                  <a:srgbClr val="898989"/>
                </a:solidFill>
              </a:rPr>
              <a:pPr>
                <a:spcBef>
                  <a:spcPct val="0"/>
                </a:spcBef>
              </a:pPr>
              <a:t>72</a:t>
            </a:fld>
            <a:endParaRPr lang="de-CH" altLang="de-DE" sz="900">
              <a:solidFill>
                <a:srgbClr val="898989"/>
              </a:solidFill>
            </a:endParaRPr>
          </a:p>
        </p:txBody>
      </p:sp>
      <p:sp>
        <p:nvSpPr>
          <p:cNvPr id="106501" name="Fußzeilenplatzhalter 68"/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593098">
              <a:spcBef>
                <a:spcPct val="20000"/>
              </a:spcBef>
              <a:defRPr sz="2500">
                <a:solidFill>
                  <a:schemeClr val="tx1"/>
                </a:solidFill>
                <a:latin typeface="Calibri" pitchFamily="34" charset="0"/>
              </a:defRPr>
            </a:lvl1pPr>
            <a:lvl2pPr marL="579478" indent="-222876" defTabSz="593098">
              <a:spcBef>
                <a:spcPct val="20000"/>
              </a:spcBef>
              <a:buFont typeface="Arial" pitchFamily="34" charset="0"/>
              <a:buChar char="–"/>
              <a:defRPr sz="2200">
                <a:solidFill>
                  <a:schemeClr val="tx1"/>
                </a:solidFill>
                <a:latin typeface="Calibri" pitchFamily="34" charset="0"/>
              </a:defRPr>
            </a:lvl2pPr>
            <a:lvl3pPr marL="891504" indent="-178301" defTabSz="593098">
              <a:spcBef>
                <a:spcPct val="20000"/>
              </a:spcBef>
              <a:buFont typeface="Arial" pitchFamily="34" charset="0"/>
              <a:buChar char="•"/>
              <a:defRPr sz="1900">
                <a:solidFill>
                  <a:schemeClr val="tx1"/>
                </a:solidFill>
                <a:latin typeface="Calibri" pitchFamily="34" charset="0"/>
              </a:defRPr>
            </a:lvl3pPr>
            <a:lvl4pPr marL="1248106" indent="-178301" defTabSz="593098">
              <a:spcBef>
                <a:spcPct val="20000"/>
              </a:spcBef>
              <a:buFont typeface="Arial" pitchFamily="34" charset="0"/>
              <a:buChar char="–"/>
              <a:defRPr sz="1600">
                <a:solidFill>
                  <a:schemeClr val="tx1"/>
                </a:solidFill>
                <a:latin typeface="Calibri" pitchFamily="34" charset="0"/>
              </a:defRPr>
            </a:lvl4pPr>
            <a:lvl5pPr marL="1604708" indent="-178301" defTabSz="593098">
              <a:spcBef>
                <a:spcPct val="20000"/>
              </a:spcBef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1961309" indent="-178301" defTabSz="59309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317911" indent="-178301" defTabSz="59309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2674513" indent="-178301" defTabSz="59309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031115" indent="-178301" defTabSz="593098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de-CH" altLang="de-DE" sz="900">
                <a:solidFill>
                  <a:srgbClr val="898989"/>
                </a:solidFill>
                <a:cs typeface="Arial" pitchFamily="34" charset="0"/>
              </a:rPr>
              <a:t>Ringkolbenventil</a:t>
            </a:r>
          </a:p>
        </p:txBody>
      </p:sp>
      <p:pic>
        <p:nvPicPr>
          <p:cNvPr id="106502" name="Fuso NGL DN300 100 Pin10 Pout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194" y="1049073"/>
            <a:ext cx="4572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Fuso NGL DN300 100 Pin10 Pout3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6" y="1027907"/>
            <a:ext cx="501253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86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nummernplatzhalter 4">
            <a:extLst>
              <a:ext uri="{FF2B5EF4-FFF2-40B4-BE49-F238E27FC236}">
                <a16:creationId xmlns:a16="http://schemas.microsoft.com/office/drawing/2014/main" xmlns="" id="{F6D644EE-1BE2-4F1E-9CED-8A029770606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A7E1991-7FE6-4C43-9BF5-9FDBD9AB1AB6}" type="slidenum">
              <a:rPr lang="de-CH" altLang="de-DE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73</a:t>
            </a:fld>
            <a:endParaRPr lang="de-CH" altLang="de-DE" sz="1000">
              <a:solidFill>
                <a:srgbClr val="898989"/>
              </a:solidFill>
            </a:endParaRPr>
          </a:p>
        </p:txBody>
      </p:sp>
      <p:sp>
        <p:nvSpPr>
          <p:cNvPr id="21507" name="Datumsplatzhalter 3">
            <a:extLst>
              <a:ext uri="{FF2B5EF4-FFF2-40B4-BE49-F238E27FC236}">
                <a16:creationId xmlns:a16="http://schemas.microsoft.com/office/drawing/2014/main" xmlns="" id="{DEC9F890-4771-4FE8-919B-D74358A55C8D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>
                <a:solidFill>
                  <a:srgbClr val="898989"/>
                </a:solidFill>
                <a:cs typeface="Arial" panose="020B0604020202020204" pitchFamily="34" charset="0"/>
              </a:rPr>
              <a:t>Formation continue ASF 2018</a:t>
            </a:r>
            <a:endParaRPr lang="de-CH" altLang="de-DE" sz="10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xmlns="" id="{5F601133-325F-4510-BD70-3F7B7CF51C3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81100" y="228600"/>
            <a:ext cx="6802438" cy="952500"/>
          </a:xfrm>
        </p:spPr>
        <p:txBody>
          <a:bodyPr rtlCol="0">
            <a:normAutofit/>
          </a:bodyPr>
          <a:lstStyle/>
          <a:p>
            <a:pPr defTabSz="761909" eaLnBrk="1" fontAlgn="auto" hangingPunct="1">
              <a:spcAft>
                <a:spcPts val="0"/>
              </a:spcAft>
              <a:defRPr/>
            </a:pPr>
            <a:r>
              <a:rPr lang="de-CH" sz="3700" dirty="0" err="1"/>
              <a:t>Cavitation</a:t>
            </a:r>
            <a:endParaRPr lang="de-CH" sz="3700" dirty="0"/>
          </a:p>
        </p:txBody>
      </p:sp>
      <p:pic>
        <p:nvPicPr>
          <p:cNvPr id="21509" name="Picture 6">
            <a:extLst>
              <a:ext uri="{FF2B5EF4-FFF2-40B4-BE49-F238E27FC236}">
                <a16:creationId xmlns:a16="http://schemas.microsoft.com/office/drawing/2014/main" xmlns="" id="{E2F295DE-75C3-4E96-A79C-E70D4C1D1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273175"/>
            <a:ext cx="32575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AutoShape 8">
            <a:extLst>
              <a:ext uri="{FF2B5EF4-FFF2-40B4-BE49-F238E27FC236}">
                <a16:creationId xmlns:a16="http://schemas.microsoft.com/office/drawing/2014/main" xmlns="" id="{71C07E6A-A5A8-4C28-906B-0D56D58EC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5" y="2605088"/>
            <a:ext cx="1528762" cy="1547812"/>
          </a:xfrm>
          <a:prstGeom prst="wedgeEllipseCallout">
            <a:avLst>
              <a:gd name="adj1" fmla="val 164412"/>
              <a:gd name="adj2" fmla="val 35931"/>
            </a:avLst>
          </a:prstGeom>
          <a:noFill/>
          <a:ln w="38100">
            <a:solidFill>
              <a:srgbClr val="000066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66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2" tIns="45716" rIns="91432" bIns="45716"/>
          <a:lstStyle>
            <a:lvl1pPr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950" indent="-285750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3000" indent="-228600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200" indent="-228600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400" indent="-228600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pPr algn="ctr">
              <a:spcBef>
                <a:spcPct val="50000"/>
              </a:spcBef>
            </a:pPr>
            <a:endParaRPr lang="de-DE" altLang="de-DE" sz="2000" b="0">
              <a:latin typeface="Formata BQ Medium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A246E7AB-D80A-4B3A-A6CC-97D85DB60181}"/>
              </a:ext>
            </a:extLst>
          </p:cNvPr>
          <p:cNvSpPr txBox="1"/>
          <p:nvPr/>
        </p:nvSpPr>
        <p:spPr>
          <a:xfrm>
            <a:off x="971550" y="1177925"/>
            <a:ext cx="3708400" cy="707878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>
              <a:defRPr/>
            </a:pPr>
            <a:r>
              <a:rPr lang="de-CH" sz="2000" b="0" dirty="0" err="1">
                <a:latin typeface="+mn-lt"/>
              </a:rPr>
              <a:t>Conversion</a:t>
            </a:r>
            <a:r>
              <a:rPr lang="de-CH" sz="2000" b="0" dirty="0">
                <a:latin typeface="+mn-lt"/>
              </a:rPr>
              <a:t> </a:t>
            </a:r>
            <a:r>
              <a:rPr lang="de-CH" sz="2000" b="0" dirty="0" err="1">
                <a:latin typeface="+mn-lt"/>
              </a:rPr>
              <a:t>d’énergie</a:t>
            </a:r>
            <a:r>
              <a:rPr lang="de-CH" sz="2000" b="0" dirty="0">
                <a:latin typeface="+mn-lt"/>
              </a:rPr>
              <a:t> au </a:t>
            </a:r>
            <a:r>
              <a:rPr lang="de-CH" sz="2000" b="0" dirty="0" err="1">
                <a:latin typeface="+mn-lt"/>
              </a:rPr>
              <a:t>moyen</a:t>
            </a:r>
            <a:r>
              <a:rPr lang="de-CH" sz="2000" b="0" dirty="0">
                <a:latin typeface="+mn-lt"/>
              </a:rPr>
              <a:t> </a:t>
            </a:r>
            <a:r>
              <a:rPr lang="de-CH" sz="2000" b="0" dirty="0" err="1">
                <a:latin typeface="+mn-lt"/>
              </a:rPr>
              <a:t>d’un</a:t>
            </a:r>
            <a:r>
              <a:rPr lang="de-CH" sz="2000" b="0" dirty="0">
                <a:latin typeface="+mn-lt"/>
              </a:rPr>
              <a:t> </a:t>
            </a:r>
            <a:r>
              <a:rPr lang="de-CH" sz="2000" b="0" dirty="0" err="1">
                <a:latin typeface="+mn-lt"/>
              </a:rPr>
              <a:t>cylindre</a:t>
            </a:r>
            <a:r>
              <a:rPr lang="de-CH" sz="2000" b="0" dirty="0">
                <a:latin typeface="+mn-lt"/>
              </a:rPr>
              <a:t> anti-</a:t>
            </a:r>
            <a:r>
              <a:rPr lang="de-CH" sz="2000" b="0" dirty="0" err="1">
                <a:latin typeface="+mn-lt"/>
              </a:rPr>
              <a:t>cavitation</a:t>
            </a:r>
            <a:endParaRPr lang="de-CH" sz="2000" b="0" dirty="0">
              <a:latin typeface="+mn-lt"/>
            </a:endParaRPr>
          </a:p>
        </p:txBody>
      </p:sp>
      <p:pic>
        <p:nvPicPr>
          <p:cNvPr id="21512" name="Grafik 11">
            <a:extLst>
              <a:ext uri="{FF2B5EF4-FFF2-40B4-BE49-F238E27FC236}">
                <a16:creationId xmlns:a16="http://schemas.microsoft.com/office/drawing/2014/main" xmlns="" id="{644C5E34-EA76-407C-9CDB-C14FBF6D6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052638"/>
            <a:ext cx="3783012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Fußzeilenplatzhalter 12">
            <a:extLst>
              <a:ext uri="{FF2B5EF4-FFF2-40B4-BE49-F238E27FC236}">
                <a16:creationId xmlns:a16="http://schemas.microsoft.com/office/drawing/2014/main" xmlns="" id="{C2C42B2D-4D99-402E-A03E-3608D9CD939D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Vanne</a:t>
            </a:r>
            <a:r>
              <a:rPr lang="de-CH" altLang="de-DE" sz="1000" dirty="0">
                <a:solidFill>
                  <a:srgbClr val="898989"/>
                </a:solidFill>
                <a:cs typeface="Arial" panose="020B0604020202020204" pitchFamily="34" charset="0"/>
              </a:rPr>
              <a:t> </a:t>
            </a: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annulaire</a:t>
            </a:r>
            <a:endParaRPr lang="de-CH" altLang="de-DE" sz="100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xmlns="" id="{ABF7DA7F-F1E6-4A46-9428-B429BF94E497}"/>
              </a:ext>
            </a:extLst>
          </p:cNvPr>
          <p:cNvSpPr/>
          <p:nvPr/>
        </p:nvSpPr>
        <p:spPr>
          <a:xfrm>
            <a:off x="576281" y="1344613"/>
            <a:ext cx="3887787" cy="1692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xmlns="" id="{4ACA7911-757B-4893-8AFB-ACE9E7577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761909" eaLnBrk="1" fontAlgn="auto" hangingPunct="1">
              <a:spcAft>
                <a:spcPts val="0"/>
              </a:spcAft>
              <a:defRPr/>
            </a:pPr>
            <a:r>
              <a:rPr lang="de-CH" sz="3700" dirty="0" err="1"/>
              <a:t>Exemples</a:t>
            </a:r>
            <a:r>
              <a:rPr lang="de-CH" sz="3700" dirty="0"/>
              <a:t> de </a:t>
            </a:r>
            <a:r>
              <a:rPr lang="de-CH" sz="3700" dirty="0" err="1"/>
              <a:t>configuration</a:t>
            </a:r>
            <a:endParaRPr lang="de-CH" sz="3700" dirty="0"/>
          </a:p>
        </p:txBody>
      </p:sp>
      <p:sp>
        <p:nvSpPr>
          <p:cNvPr id="23556" name="Foliennummernplatzhalter 1">
            <a:extLst>
              <a:ext uri="{FF2B5EF4-FFF2-40B4-BE49-F238E27FC236}">
                <a16:creationId xmlns:a16="http://schemas.microsoft.com/office/drawing/2014/main" xmlns="" id="{7A3B8520-3E74-4404-899D-5F5C04113D0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16AC708-58EA-44EC-998C-CE02DDEA3D09}" type="slidenum">
              <a:rPr lang="de-CH" altLang="de-DE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74</a:t>
            </a:fld>
            <a:endParaRPr lang="de-CH" altLang="de-DE" sz="1000">
              <a:solidFill>
                <a:srgbClr val="898989"/>
              </a:solidFill>
            </a:endParaRPr>
          </a:p>
        </p:txBody>
      </p:sp>
      <p:sp>
        <p:nvSpPr>
          <p:cNvPr id="23557" name="Datumsplatzhalter 2">
            <a:extLst>
              <a:ext uri="{FF2B5EF4-FFF2-40B4-BE49-F238E27FC236}">
                <a16:creationId xmlns:a16="http://schemas.microsoft.com/office/drawing/2014/main" xmlns="" id="{A7550F43-974E-4B6E-A36F-90BD4A3ECAB8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>
                <a:solidFill>
                  <a:srgbClr val="898989"/>
                </a:solidFill>
                <a:cs typeface="Arial" panose="020B0604020202020204" pitchFamily="34" charset="0"/>
              </a:rPr>
              <a:t>Formation continue ASF 2018</a:t>
            </a:r>
            <a:endParaRPr lang="de-CH" altLang="de-DE" sz="10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pic>
        <p:nvPicPr>
          <p:cNvPr id="23558" name="Grafik 4">
            <a:extLst>
              <a:ext uri="{FF2B5EF4-FFF2-40B4-BE49-F238E27FC236}">
                <a16:creationId xmlns:a16="http://schemas.microsoft.com/office/drawing/2014/main" xmlns="" id="{450DC660-536C-4B67-9434-72F56A56D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85" y="1395413"/>
            <a:ext cx="2036763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Grafik 5">
            <a:extLst>
              <a:ext uri="{FF2B5EF4-FFF2-40B4-BE49-F238E27FC236}">
                <a16:creationId xmlns:a16="http://schemas.microsoft.com/office/drawing/2014/main" xmlns="" id="{74DCA4EB-C0FC-4ACF-B9D4-E9FE19DDC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25" y="1420813"/>
            <a:ext cx="24098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Grafik 6">
            <a:extLst>
              <a:ext uri="{FF2B5EF4-FFF2-40B4-BE49-F238E27FC236}">
                <a16:creationId xmlns:a16="http://schemas.microsoft.com/office/drawing/2014/main" xmlns="" id="{3998AD6D-1076-4591-8DA9-CD7A02D52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3302003"/>
            <a:ext cx="23812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Grafik 7">
            <a:extLst>
              <a:ext uri="{FF2B5EF4-FFF2-40B4-BE49-F238E27FC236}">
                <a16:creationId xmlns:a16="http://schemas.microsoft.com/office/drawing/2014/main" xmlns="" id="{D0538DDA-1960-4D3C-B691-094DF359A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3302000"/>
            <a:ext cx="190817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xmlns="" id="{783C285E-23B2-4405-9611-3A96C46A4AE8}"/>
              </a:ext>
            </a:extLst>
          </p:cNvPr>
          <p:cNvSpPr txBox="1"/>
          <p:nvPr/>
        </p:nvSpPr>
        <p:spPr>
          <a:xfrm>
            <a:off x="593756" y="2000250"/>
            <a:ext cx="1782763" cy="523212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ctr">
              <a:defRPr/>
            </a:pPr>
            <a:r>
              <a:rPr lang="de-CH" sz="1400" b="0" dirty="0" err="1">
                <a:latin typeface="+mn-lt"/>
              </a:rPr>
              <a:t>Vanne</a:t>
            </a:r>
            <a:r>
              <a:rPr lang="de-CH" sz="1400" b="0" dirty="0">
                <a:latin typeface="+mn-lt"/>
              </a:rPr>
              <a:t> </a:t>
            </a:r>
            <a:r>
              <a:rPr lang="de-CH" sz="1400" b="0" dirty="0" err="1">
                <a:latin typeface="+mn-lt"/>
              </a:rPr>
              <a:t>annulaire</a:t>
            </a:r>
            <a:r>
              <a:rPr lang="de-CH" sz="1400" b="0" dirty="0">
                <a:latin typeface="+mn-lt"/>
              </a:rPr>
              <a:t> à </a:t>
            </a:r>
            <a:r>
              <a:rPr lang="de-CH" sz="1400" b="0" dirty="0" err="1">
                <a:latin typeface="+mn-lt"/>
              </a:rPr>
              <a:t>écoulement</a:t>
            </a:r>
            <a:r>
              <a:rPr lang="de-CH" sz="1400" b="0" dirty="0">
                <a:latin typeface="+mn-lt"/>
              </a:rPr>
              <a:t> </a:t>
            </a:r>
            <a:r>
              <a:rPr lang="de-CH" sz="1400" b="0" dirty="0" err="1">
                <a:latin typeface="+mn-lt"/>
              </a:rPr>
              <a:t>libre</a:t>
            </a:r>
            <a:endParaRPr lang="de-CH" sz="1400" b="0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xmlns="" id="{4C781253-5631-495E-B9D2-EBDBE18B8ED0}"/>
              </a:ext>
            </a:extLst>
          </p:cNvPr>
          <p:cNvSpPr txBox="1"/>
          <p:nvPr/>
        </p:nvSpPr>
        <p:spPr>
          <a:xfrm>
            <a:off x="630254" y="3948113"/>
            <a:ext cx="1781175" cy="307768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ctr">
              <a:defRPr/>
            </a:pPr>
            <a:r>
              <a:rPr lang="de-CH" sz="1400" b="0" dirty="0" err="1">
                <a:latin typeface="+mn-lt"/>
              </a:rPr>
              <a:t>Régulation</a:t>
            </a:r>
            <a:r>
              <a:rPr lang="de-CH" sz="1400" b="0" dirty="0">
                <a:latin typeface="+mn-lt"/>
              </a:rPr>
              <a:t> de </a:t>
            </a:r>
            <a:r>
              <a:rPr lang="de-CH" sz="1400" b="0" dirty="0" err="1">
                <a:latin typeface="+mn-lt"/>
              </a:rPr>
              <a:t>niveau</a:t>
            </a:r>
            <a:endParaRPr lang="de-CH" sz="1400" b="0" dirty="0">
              <a:latin typeface="+mn-lt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xmlns="" id="{A41DD262-F574-4EF5-B0B2-71B1701F4C71}"/>
              </a:ext>
            </a:extLst>
          </p:cNvPr>
          <p:cNvSpPr txBox="1"/>
          <p:nvPr/>
        </p:nvSpPr>
        <p:spPr>
          <a:xfrm>
            <a:off x="6767514" y="2000250"/>
            <a:ext cx="1800225" cy="523212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ctr">
              <a:defRPr/>
            </a:pPr>
            <a:r>
              <a:rPr lang="de-CH" sz="1400" b="0" dirty="0" err="1">
                <a:latin typeface="+mn-lt"/>
              </a:rPr>
              <a:t>Régulation</a:t>
            </a:r>
            <a:r>
              <a:rPr lang="de-CH" sz="1400" b="0" dirty="0">
                <a:latin typeface="+mn-lt"/>
              </a:rPr>
              <a:t> de </a:t>
            </a:r>
            <a:r>
              <a:rPr lang="de-CH" sz="1400" b="0" dirty="0" err="1">
                <a:latin typeface="+mn-lt"/>
              </a:rPr>
              <a:t>débit</a:t>
            </a:r>
            <a:r>
              <a:rPr lang="de-CH" sz="1400" b="0" dirty="0">
                <a:latin typeface="+mn-lt"/>
              </a:rPr>
              <a:t> </a:t>
            </a:r>
            <a:r>
              <a:rPr lang="de-CH" sz="1400" b="0" dirty="0" err="1">
                <a:latin typeface="+mn-lt"/>
              </a:rPr>
              <a:t>avec</a:t>
            </a:r>
            <a:r>
              <a:rPr lang="de-CH" sz="1400" b="0" dirty="0">
                <a:latin typeface="+mn-lt"/>
              </a:rPr>
              <a:t> </a:t>
            </a:r>
            <a:r>
              <a:rPr lang="de-CH" sz="1400" b="0" dirty="0" err="1">
                <a:latin typeface="+mn-lt"/>
              </a:rPr>
              <a:t>capteur</a:t>
            </a:r>
            <a:endParaRPr lang="de-CH" sz="1400" b="0" dirty="0">
              <a:latin typeface="+mn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xmlns="" id="{9C42BEBB-7645-449F-889E-939C4625A995}"/>
              </a:ext>
            </a:extLst>
          </p:cNvPr>
          <p:cNvSpPr txBox="1"/>
          <p:nvPr/>
        </p:nvSpPr>
        <p:spPr>
          <a:xfrm>
            <a:off x="6696082" y="3721101"/>
            <a:ext cx="1966913" cy="738656"/>
          </a:xfrm>
          <a:prstGeom prst="rect">
            <a:avLst/>
          </a:prstGeom>
          <a:noFill/>
        </p:spPr>
        <p:txBody>
          <a:bodyPr lIns="91432" tIns="45716" rIns="91432" bIns="45716">
            <a:spAutoFit/>
          </a:bodyPr>
          <a:lstStyle/>
          <a:p>
            <a:pPr algn="ctr">
              <a:defRPr/>
            </a:pPr>
            <a:r>
              <a:rPr lang="de-CH" sz="1400" b="0" dirty="0" err="1">
                <a:latin typeface="+mn-lt"/>
              </a:rPr>
              <a:t>Régulation</a:t>
            </a:r>
            <a:r>
              <a:rPr lang="de-CH" sz="1400" b="0" dirty="0">
                <a:latin typeface="+mn-lt"/>
              </a:rPr>
              <a:t> de </a:t>
            </a:r>
            <a:r>
              <a:rPr lang="de-CH" sz="1400" b="0" dirty="0" err="1">
                <a:latin typeface="+mn-lt"/>
              </a:rPr>
              <a:t>pression</a:t>
            </a:r>
            <a:r>
              <a:rPr lang="de-CH" sz="1400" b="0" dirty="0">
                <a:latin typeface="+mn-lt"/>
              </a:rPr>
              <a:t> </a:t>
            </a:r>
            <a:r>
              <a:rPr lang="de-CH" sz="1400" b="0" dirty="0" err="1">
                <a:latin typeface="+mn-lt"/>
              </a:rPr>
              <a:t>avec</a:t>
            </a:r>
            <a:r>
              <a:rPr lang="de-CH" sz="1400" b="0" dirty="0">
                <a:latin typeface="+mn-lt"/>
              </a:rPr>
              <a:t> </a:t>
            </a:r>
            <a:r>
              <a:rPr lang="de-CH" sz="1400" b="0" dirty="0" err="1">
                <a:latin typeface="+mn-lt"/>
              </a:rPr>
              <a:t>capteur</a:t>
            </a:r>
            <a:r>
              <a:rPr lang="de-CH" sz="1400" b="0" dirty="0">
                <a:latin typeface="+mn-lt"/>
              </a:rPr>
              <a:t> </a:t>
            </a:r>
            <a:br>
              <a:rPr lang="de-CH" sz="1400" b="0" dirty="0">
                <a:latin typeface="+mn-lt"/>
              </a:rPr>
            </a:br>
            <a:r>
              <a:rPr lang="de-CH" sz="1400" b="0" dirty="0">
                <a:latin typeface="+mn-lt"/>
              </a:rPr>
              <a:t>(aller </a:t>
            </a:r>
            <a:r>
              <a:rPr lang="de-CH" sz="1400" b="0" dirty="0" err="1">
                <a:latin typeface="+mn-lt"/>
              </a:rPr>
              <a:t>ou</a:t>
            </a:r>
            <a:r>
              <a:rPr lang="de-CH" sz="1400" b="0" dirty="0">
                <a:latin typeface="+mn-lt"/>
              </a:rPr>
              <a:t> retour)</a:t>
            </a:r>
          </a:p>
        </p:txBody>
      </p:sp>
      <p:sp>
        <p:nvSpPr>
          <p:cNvPr id="23566" name="Fußzeilenplatzhalter 12">
            <a:extLst>
              <a:ext uri="{FF2B5EF4-FFF2-40B4-BE49-F238E27FC236}">
                <a16:creationId xmlns:a16="http://schemas.microsoft.com/office/drawing/2014/main" xmlns="" id="{E0609216-C2C2-480A-B569-031D95D944F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Vanne</a:t>
            </a:r>
            <a:r>
              <a:rPr lang="de-CH" altLang="de-DE" sz="1000" dirty="0">
                <a:solidFill>
                  <a:srgbClr val="898989"/>
                </a:solidFill>
                <a:cs typeface="Arial" panose="020B0604020202020204" pitchFamily="34" charset="0"/>
              </a:rPr>
              <a:t> </a:t>
            </a: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annulaire</a:t>
            </a:r>
            <a:endParaRPr lang="de-CH" altLang="de-DE" sz="100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xmlns="" id="{7BC8E694-205C-47F3-BBAF-DA68E11FECEB}"/>
              </a:ext>
            </a:extLst>
          </p:cNvPr>
          <p:cNvSpPr/>
          <p:nvPr/>
        </p:nvSpPr>
        <p:spPr>
          <a:xfrm>
            <a:off x="576281" y="3240088"/>
            <a:ext cx="3887787" cy="1692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xmlns="" id="{2F339E0D-53D0-43B6-8218-634D5DB8F761}"/>
              </a:ext>
            </a:extLst>
          </p:cNvPr>
          <p:cNvSpPr/>
          <p:nvPr/>
        </p:nvSpPr>
        <p:spPr>
          <a:xfrm>
            <a:off x="4679952" y="1344613"/>
            <a:ext cx="3887788" cy="1692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endParaRPr lang="de-CH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xmlns="" id="{22BCF6F3-CD01-40EC-B984-8CEC4CE01D52}"/>
              </a:ext>
            </a:extLst>
          </p:cNvPr>
          <p:cNvSpPr/>
          <p:nvPr/>
        </p:nvSpPr>
        <p:spPr>
          <a:xfrm>
            <a:off x="4675198" y="3240088"/>
            <a:ext cx="3887787" cy="1692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anchor="ctr"/>
          <a:lstStyle/>
          <a:p>
            <a:pPr algn="ctr">
              <a:defRPr/>
            </a:pPr>
            <a:endParaRPr lang="de-CH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A5D3ED94-958B-4E22-90EE-98E274743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defTabSz="761909" eaLnBrk="1" fontAlgn="auto" hangingPunct="1">
              <a:spcAft>
                <a:spcPts val="0"/>
              </a:spcAft>
              <a:defRPr/>
            </a:pPr>
            <a:r>
              <a:rPr lang="de-CH" sz="3700" dirty="0" err="1"/>
              <a:t>Paramètres</a:t>
            </a:r>
            <a:r>
              <a:rPr lang="de-CH" sz="3700" dirty="0"/>
              <a:t> de </a:t>
            </a:r>
            <a:r>
              <a:rPr lang="de-CH" sz="3700" dirty="0" err="1"/>
              <a:t>dimensionnement</a:t>
            </a:r>
            <a:endParaRPr lang="de-CH" sz="37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xmlns="" id="{3467AAC3-DF89-4813-96D6-090641A0E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900"/>
          </a:xfrm>
        </p:spPr>
        <p:txBody>
          <a:bodyPr rtlCol="0">
            <a:normAutofit lnSpcReduction="10000"/>
          </a:bodyPr>
          <a:lstStyle/>
          <a:p>
            <a:pPr marL="285716" indent="-285716" defTabSz="761909" eaLnBrk="1" fontAlgn="auto" hangingPunct="1">
              <a:spcAft>
                <a:spcPts val="0"/>
              </a:spcAft>
              <a:defRPr/>
            </a:pPr>
            <a:r>
              <a:rPr lang="de-CH" b="1" dirty="0" err="1"/>
              <a:t>Prescriptions</a:t>
            </a:r>
            <a:r>
              <a:rPr lang="de-CH" b="1" dirty="0"/>
              <a:t> du </a:t>
            </a:r>
            <a:r>
              <a:rPr lang="de-CH" b="1" dirty="0" err="1"/>
              <a:t>client</a:t>
            </a:r>
            <a:endParaRPr lang="de-CH" b="1" dirty="0"/>
          </a:p>
          <a:p>
            <a:pPr marL="619050" lvl="1" indent="-238096" defTabSz="761909" eaLnBrk="1" fontAlgn="auto" hangingPunct="1">
              <a:spcAft>
                <a:spcPts val="0"/>
              </a:spcAft>
              <a:defRPr/>
            </a:pPr>
            <a:r>
              <a:rPr lang="de-CH" dirty="0"/>
              <a:t>Pression </a:t>
            </a:r>
            <a:r>
              <a:rPr lang="de-CH" dirty="0" err="1"/>
              <a:t>statique</a:t>
            </a:r>
            <a:r>
              <a:rPr lang="de-CH" dirty="0"/>
              <a:t> (</a:t>
            </a:r>
            <a:r>
              <a:rPr lang="de-CH" dirty="0" err="1"/>
              <a:t>vanne</a:t>
            </a:r>
            <a:r>
              <a:rPr lang="de-CH" dirty="0"/>
              <a:t> </a:t>
            </a:r>
            <a:r>
              <a:rPr lang="de-CH" dirty="0" err="1"/>
              <a:t>fermée</a:t>
            </a:r>
            <a:r>
              <a:rPr lang="de-CH" dirty="0"/>
              <a:t>)</a:t>
            </a:r>
          </a:p>
          <a:p>
            <a:pPr marL="619050" lvl="1" indent="-238096" defTabSz="761909" eaLnBrk="1" fontAlgn="auto" hangingPunct="1">
              <a:spcAft>
                <a:spcPts val="0"/>
              </a:spcAft>
              <a:defRPr/>
            </a:pPr>
            <a:r>
              <a:rPr lang="de-CH" dirty="0"/>
              <a:t>Pression </a:t>
            </a:r>
            <a:r>
              <a:rPr lang="de-CH" dirty="0" err="1"/>
              <a:t>amont</a:t>
            </a:r>
            <a:r>
              <a:rPr lang="de-CH" dirty="0"/>
              <a:t> (</a:t>
            </a:r>
            <a:r>
              <a:rPr lang="de-CH" dirty="0" err="1"/>
              <a:t>moyenne</a:t>
            </a:r>
            <a:r>
              <a:rPr lang="de-CH" dirty="0"/>
              <a:t>, maximale, minimale)</a:t>
            </a:r>
          </a:p>
          <a:p>
            <a:pPr marL="619050" lvl="1" indent="-238096" defTabSz="761909" eaLnBrk="1" fontAlgn="auto" hangingPunct="1">
              <a:spcAft>
                <a:spcPts val="0"/>
              </a:spcAft>
              <a:defRPr/>
            </a:pPr>
            <a:r>
              <a:rPr lang="de-CH" dirty="0"/>
              <a:t>Pression </a:t>
            </a:r>
            <a:r>
              <a:rPr lang="de-CH" dirty="0" err="1"/>
              <a:t>aval</a:t>
            </a:r>
            <a:r>
              <a:rPr lang="de-CH" dirty="0"/>
              <a:t> (</a:t>
            </a:r>
            <a:r>
              <a:rPr lang="de-CH" dirty="0" err="1"/>
              <a:t>moyenne</a:t>
            </a:r>
            <a:r>
              <a:rPr lang="de-CH" dirty="0"/>
              <a:t>, maximale, minimale)</a:t>
            </a:r>
          </a:p>
          <a:p>
            <a:pPr marL="619050" lvl="1" indent="-238096" defTabSz="761909" eaLnBrk="1" fontAlgn="auto" hangingPunct="1">
              <a:spcAft>
                <a:spcPts val="0"/>
              </a:spcAft>
              <a:defRPr/>
            </a:pPr>
            <a:r>
              <a:rPr lang="de-CH" dirty="0" err="1"/>
              <a:t>Débit</a:t>
            </a:r>
            <a:r>
              <a:rPr lang="de-CH" dirty="0"/>
              <a:t> (</a:t>
            </a:r>
            <a:r>
              <a:rPr lang="de-CH" dirty="0" err="1"/>
              <a:t>moyen</a:t>
            </a:r>
            <a:r>
              <a:rPr lang="de-CH" dirty="0"/>
              <a:t>, maximal, minimal)</a:t>
            </a:r>
          </a:p>
          <a:p>
            <a:pPr marL="619050" lvl="1" indent="-238096" defTabSz="761909" eaLnBrk="1" fontAlgn="auto" hangingPunct="1">
              <a:spcAft>
                <a:spcPts val="0"/>
              </a:spcAft>
              <a:defRPr/>
            </a:pPr>
            <a:r>
              <a:rPr lang="de-CH" dirty="0" err="1"/>
              <a:t>Utilisation</a:t>
            </a:r>
            <a:r>
              <a:rPr lang="de-CH" dirty="0"/>
              <a:t>, </a:t>
            </a:r>
            <a:r>
              <a:rPr lang="de-CH" dirty="0" err="1"/>
              <a:t>configuration</a:t>
            </a:r>
            <a:r>
              <a:rPr lang="de-CH" dirty="0"/>
              <a:t>, </a:t>
            </a:r>
            <a:r>
              <a:rPr lang="de-CH" dirty="0" err="1"/>
              <a:t>mode</a:t>
            </a:r>
            <a:r>
              <a:rPr lang="de-CH" dirty="0"/>
              <a:t> </a:t>
            </a:r>
            <a:r>
              <a:rPr lang="de-CH" dirty="0" err="1"/>
              <a:t>d’entraînement</a:t>
            </a:r>
            <a:endParaRPr lang="de-CH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xmlns="" id="{F668F775-91A0-4E0F-929E-8EA4E1742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33500"/>
            <a:ext cx="4038600" cy="3771900"/>
          </a:xfrm>
        </p:spPr>
        <p:txBody>
          <a:bodyPr rtlCol="0">
            <a:normAutofit lnSpcReduction="10000"/>
          </a:bodyPr>
          <a:lstStyle/>
          <a:p>
            <a:pPr marL="285716" indent="-285716" defTabSz="761909" eaLnBrk="1" fontAlgn="auto" hangingPunct="1">
              <a:spcAft>
                <a:spcPts val="0"/>
              </a:spcAft>
              <a:defRPr/>
            </a:pPr>
            <a:r>
              <a:rPr lang="de-CH" b="1" dirty="0" err="1"/>
              <a:t>Dimensionnement</a:t>
            </a:r>
            <a:r>
              <a:rPr lang="de-CH" b="1" dirty="0"/>
              <a:t> par le </a:t>
            </a:r>
            <a:r>
              <a:rPr lang="de-CH" b="1" dirty="0" err="1"/>
              <a:t>fabricant</a:t>
            </a:r>
            <a:endParaRPr lang="de-CH" b="1" dirty="0"/>
          </a:p>
          <a:p>
            <a:pPr marL="619050" lvl="1" indent="-238096" defTabSz="761909" eaLnBrk="1" fontAlgn="auto" hangingPunct="1">
              <a:spcAft>
                <a:spcPts val="0"/>
              </a:spcAft>
              <a:defRPr/>
            </a:pPr>
            <a:r>
              <a:rPr lang="de-CH" dirty="0" err="1"/>
              <a:t>Recommandation</a:t>
            </a:r>
            <a:r>
              <a:rPr lang="de-CH" dirty="0"/>
              <a:t> </a:t>
            </a:r>
            <a:r>
              <a:rPr lang="de-CH" dirty="0" err="1"/>
              <a:t>pour</a:t>
            </a:r>
            <a:r>
              <a:rPr lang="de-CH" dirty="0"/>
              <a:t> </a:t>
            </a:r>
            <a:r>
              <a:rPr lang="de-CH" dirty="0" err="1"/>
              <a:t>optimiser</a:t>
            </a:r>
            <a:r>
              <a:rPr lang="de-CH" dirty="0"/>
              <a:t> </a:t>
            </a:r>
            <a:r>
              <a:rPr lang="de-CH" dirty="0" err="1"/>
              <a:t>les</a:t>
            </a:r>
            <a:r>
              <a:rPr lang="de-CH" dirty="0"/>
              <a:t> DN</a:t>
            </a:r>
          </a:p>
          <a:p>
            <a:pPr marL="619050" lvl="1" indent="-238096" defTabSz="761909" eaLnBrk="1" fontAlgn="auto" hangingPunct="1">
              <a:spcAft>
                <a:spcPts val="0"/>
              </a:spcAft>
              <a:defRPr/>
            </a:pPr>
            <a:r>
              <a:rPr lang="de-CH" dirty="0" err="1"/>
              <a:t>Définition</a:t>
            </a:r>
            <a:r>
              <a:rPr lang="de-CH" dirty="0"/>
              <a:t> du </a:t>
            </a:r>
            <a:r>
              <a:rPr lang="de-CH" dirty="0" err="1"/>
              <a:t>système</a:t>
            </a:r>
            <a:r>
              <a:rPr lang="de-CH" dirty="0"/>
              <a:t> de </a:t>
            </a:r>
            <a:r>
              <a:rPr lang="de-CH" dirty="0" err="1"/>
              <a:t>cylindre</a:t>
            </a:r>
            <a:r>
              <a:rPr lang="de-CH" dirty="0"/>
              <a:t> anti-</a:t>
            </a:r>
            <a:r>
              <a:rPr lang="de-CH" dirty="0" err="1"/>
              <a:t>cavitation</a:t>
            </a:r>
            <a:endParaRPr lang="de-CH" dirty="0"/>
          </a:p>
          <a:p>
            <a:pPr marL="285716" indent="-285716" defTabSz="761909"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sp>
        <p:nvSpPr>
          <p:cNvPr id="24581" name="Datumsplatzhalter 3">
            <a:extLst>
              <a:ext uri="{FF2B5EF4-FFF2-40B4-BE49-F238E27FC236}">
                <a16:creationId xmlns:a16="http://schemas.microsoft.com/office/drawing/2014/main" xmlns="" id="{7AB0777F-37A3-44A2-8981-B3B796497360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>
                <a:solidFill>
                  <a:srgbClr val="898989"/>
                </a:solidFill>
                <a:cs typeface="Arial" panose="020B0604020202020204" pitchFamily="34" charset="0"/>
              </a:rPr>
              <a:t>Formation continue ASF 2018</a:t>
            </a:r>
            <a:endParaRPr lang="de-CH" altLang="de-DE" sz="10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24582" name="Foliennummernplatzhalter 2">
            <a:extLst>
              <a:ext uri="{FF2B5EF4-FFF2-40B4-BE49-F238E27FC236}">
                <a16:creationId xmlns:a16="http://schemas.microsoft.com/office/drawing/2014/main" xmlns="" id="{4439E0CE-5AA9-4411-A56A-DFB3D43AA6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82D0C1B-F963-4859-BAAF-B842DA44BC11}" type="slidenum">
              <a:rPr lang="de-CH" altLang="de-DE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75</a:t>
            </a:fld>
            <a:endParaRPr lang="de-CH" altLang="de-DE" sz="1000">
              <a:solidFill>
                <a:srgbClr val="898989"/>
              </a:solidFill>
            </a:endParaRPr>
          </a:p>
        </p:txBody>
      </p:sp>
      <p:sp>
        <p:nvSpPr>
          <p:cNvPr id="24583" name="Fußzeilenplatzhalter 6">
            <a:extLst>
              <a:ext uri="{FF2B5EF4-FFF2-40B4-BE49-F238E27FC236}">
                <a16:creationId xmlns:a16="http://schemas.microsoft.com/office/drawing/2014/main" xmlns="" id="{04FAD3B2-FC09-4973-8A4C-B7F03BC230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5310188"/>
            <a:ext cx="2895600" cy="276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Vanne</a:t>
            </a:r>
            <a:r>
              <a:rPr lang="de-CH" altLang="de-DE" sz="1000" dirty="0">
                <a:solidFill>
                  <a:srgbClr val="898989"/>
                </a:solidFill>
                <a:cs typeface="Arial" panose="020B0604020202020204" pitchFamily="34" charset="0"/>
              </a:rPr>
              <a:t> </a:t>
            </a: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annulaire</a:t>
            </a:r>
            <a:endParaRPr lang="de-CH" altLang="de-DE" sz="100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74AB1B1E-E9D3-46F2-9927-175254A79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0650"/>
            <a:ext cx="8470900" cy="952500"/>
          </a:xfrm>
        </p:spPr>
        <p:txBody>
          <a:bodyPr/>
          <a:lstStyle/>
          <a:p>
            <a:pPr defTabSz="761909" fontAlgn="auto">
              <a:spcAft>
                <a:spcPts val="0"/>
              </a:spcAft>
              <a:defRPr/>
            </a:pPr>
            <a:r>
              <a:rPr lang="de-CH" sz="3700" dirty="0" err="1"/>
              <a:t>Explications</a:t>
            </a:r>
            <a:endParaRPr lang="de-CH" sz="37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xmlns="" id="{7793ECD2-3DC1-44EE-ABD6-47DED0AA9B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16" indent="-285716" defTabSz="761909" fontAlgn="auto">
              <a:spcAft>
                <a:spcPts val="0"/>
              </a:spcAft>
              <a:defRPr/>
            </a:pPr>
            <a:r>
              <a:rPr lang="de-CH" sz="2700" b="1" dirty="0" err="1"/>
              <a:t>A</a:t>
            </a:r>
            <a:r>
              <a:rPr lang="de-CH" sz="2700" i="1" dirty="0" err="1"/>
              <a:t>nneau</a:t>
            </a:r>
            <a:r>
              <a:rPr lang="de-CH" sz="2700" dirty="0"/>
              <a:t>	=	la </a:t>
            </a:r>
            <a:r>
              <a:rPr lang="de-CH" sz="2700" dirty="0" err="1"/>
              <a:t>section</a:t>
            </a:r>
            <a:r>
              <a:rPr lang="de-CH" sz="2700" dirty="0"/>
              <a:t> de </a:t>
            </a:r>
            <a:r>
              <a:rPr lang="de-CH" sz="2700" dirty="0" err="1"/>
              <a:t>passage</a:t>
            </a:r>
            <a:r>
              <a:rPr lang="de-CH" sz="2700" dirty="0"/>
              <a:t> </a:t>
            </a:r>
            <a:r>
              <a:rPr lang="de-CH" sz="2700" dirty="0" err="1"/>
              <a:t>garde</a:t>
            </a:r>
            <a:r>
              <a:rPr lang="de-CH" sz="2700" dirty="0"/>
              <a:t> </a:t>
            </a:r>
            <a:r>
              <a:rPr lang="de-CH" sz="2700" dirty="0" err="1"/>
              <a:t>sa</a:t>
            </a:r>
            <a:r>
              <a:rPr lang="de-CH" sz="2700" dirty="0"/>
              <a:t> </a:t>
            </a:r>
            <a:r>
              <a:rPr lang="de-CH" sz="2700" b="1" dirty="0"/>
              <a:t>forme 				</a:t>
            </a:r>
            <a:r>
              <a:rPr lang="de-CH" sz="2700" b="1" dirty="0" err="1"/>
              <a:t>annulaire</a:t>
            </a:r>
            <a:r>
              <a:rPr lang="de-CH" sz="2700" b="1" dirty="0"/>
              <a:t> </a:t>
            </a:r>
            <a:r>
              <a:rPr lang="de-CH" sz="2700" dirty="0" err="1"/>
              <a:t>dans</a:t>
            </a:r>
            <a:r>
              <a:rPr lang="de-CH" sz="2700" dirty="0"/>
              <a:t> </a:t>
            </a:r>
            <a:r>
              <a:rPr lang="de-CH" sz="2700" dirty="0" err="1"/>
              <a:t>toutes</a:t>
            </a:r>
            <a:r>
              <a:rPr lang="de-CH" sz="2700" dirty="0"/>
              <a:t> </a:t>
            </a:r>
            <a:r>
              <a:rPr lang="de-CH" sz="2700" dirty="0" err="1"/>
              <a:t>les</a:t>
            </a:r>
            <a:r>
              <a:rPr lang="de-CH" sz="2700" dirty="0"/>
              <a:t> </a:t>
            </a:r>
            <a:r>
              <a:rPr lang="de-CH" sz="2700" dirty="0" err="1"/>
              <a:t>position</a:t>
            </a:r>
            <a:r>
              <a:rPr lang="de-CH" sz="2400" dirty="0" err="1"/>
              <a:t>s</a:t>
            </a:r>
            <a:r>
              <a:rPr lang="de-CH" sz="2400" dirty="0"/>
              <a:t>.</a:t>
            </a:r>
          </a:p>
          <a:p>
            <a:pPr marL="285716" indent="-285716" defTabSz="761909" fontAlgn="auto">
              <a:spcAft>
                <a:spcPts val="0"/>
              </a:spcAft>
              <a:defRPr/>
            </a:pPr>
            <a:r>
              <a:rPr lang="de-CH" sz="2700" b="1" dirty="0"/>
              <a:t>P</a:t>
            </a:r>
            <a:r>
              <a:rPr lang="de-CH" sz="2700" i="1" dirty="0"/>
              <a:t>iston</a:t>
            </a:r>
            <a:r>
              <a:rPr lang="de-CH" sz="2700" dirty="0"/>
              <a:t>	=	</a:t>
            </a:r>
            <a:r>
              <a:rPr lang="de-CH" sz="2700" dirty="0" err="1"/>
              <a:t>l’élément</a:t>
            </a:r>
            <a:r>
              <a:rPr lang="de-CH" sz="2700" dirty="0"/>
              <a:t> </a:t>
            </a:r>
            <a:r>
              <a:rPr lang="de-CH" sz="2700" dirty="0" err="1"/>
              <a:t>obturateur</a:t>
            </a:r>
            <a:r>
              <a:rPr lang="de-CH" sz="2700" dirty="0"/>
              <a:t> a la forme </a:t>
            </a:r>
            <a:br>
              <a:rPr lang="de-CH" sz="2700" dirty="0"/>
            </a:br>
            <a:r>
              <a:rPr lang="de-CH" sz="2700" dirty="0"/>
              <a:t>			</a:t>
            </a:r>
            <a:r>
              <a:rPr lang="de-CH" sz="2700" dirty="0" err="1"/>
              <a:t>d’un</a:t>
            </a:r>
            <a:r>
              <a:rPr lang="de-CH" sz="2700" dirty="0"/>
              <a:t> </a:t>
            </a:r>
            <a:r>
              <a:rPr lang="de-CH" sz="2700" b="1" dirty="0" err="1"/>
              <a:t>piston</a:t>
            </a:r>
            <a:r>
              <a:rPr lang="de-CH" sz="2700" dirty="0"/>
              <a:t>.</a:t>
            </a:r>
          </a:p>
          <a:p>
            <a:pPr marL="285716" indent="-285716" defTabSz="761909" fontAlgn="auto">
              <a:spcAft>
                <a:spcPts val="0"/>
              </a:spcAft>
              <a:defRPr/>
            </a:pPr>
            <a:r>
              <a:rPr lang="de-CH" sz="2700" b="1" dirty="0" err="1"/>
              <a:t>S</a:t>
            </a:r>
            <a:r>
              <a:rPr lang="de-CH" sz="2700" i="1" dirty="0" err="1"/>
              <a:t>oupape</a:t>
            </a:r>
            <a:r>
              <a:rPr lang="de-CH" sz="2700" dirty="0"/>
              <a:t>	= 	le </a:t>
            </a:r>
            <a:r>
              <a:rPr lang="de-CH" sz="2700" dirty="0" err="1"/>
              <a:t>mouvement</a:t>
            </a:r>
            <a:r>
              <a:rPr lang="de-CH" sz="2700" dirty="0"/>
              <a:t> axial du </a:t>
            </a:r>
            <a:r>
              <a:rPr lang="de-CH" sz="2700" dirty="0" err="1"/>
              <a:t>piston</a:t>
            </a:r>
            <a:r>
              <a:rPr lang="de-CH" sz="2700" dirty="0"/>
              <a:t> a </a:t>
            </a:r>
            <a:r>
              <a:rPr lang="de-CH" sz="2700" dirty="0" err="1"/>
              <a:t>lieu</a:t>
            </a:r>
            <a:r>
              <a:rPr lang="de-CH" sz="2700" dirty="0"/>
              <a:t> </a:t>
            </a:r>
            <a:r>
              <a:rPr lang="de-CH" sz="2700" dirty="0" err="1"/>
              <a:t>dans</a:t>
            </a:r>
            <a:r>
              <a:rPr lang="de-CH" sz="2700" dirty="0"/>
              <a:t/>
            </a:r>
            <a:br>
              <a:rPr lang="de-CH" sz="2700" dirty="0"/>
            </a:br>
            <a:r>
              <a:rPr lang="de-CH" sz="2700" dirty="0"/>
              <a:t>			</a:t>
            </a:r>
            <a:r>
              <a:rPr lang="de-CH" sz="2700" dirty="0" err="1"/>
              <a:t>l’axe</a:t>
            </a:r>
            <a:r>
              <a:rPr lang="de-CH" sz="2700" dirty="0"/>
              <a:t> de la </a:t>
            </a:r>
            <a:r>
              <a:rPr lang="de-CH" sz="2700" dirty="0" err="1"/>
              <a:t>conduite</a:t>
            </a:r>
            <a:r>
              <a:rPr lang="de-CH" sz="2700" dirty="0"/>
              <a:t> </a:t>
            </a:r>
            <a:br>
              <a:rPr lang="de-CH" sz="2700" dirty="0"/>
            </a:br>
            <a:r>
              <a:rPr lang="de-CH" sz="2700" dirty="0"/>
              <a:t>			(</a:t>
            </a:r>
            <a:r>
              <a:rPr lang="de-CH" sz="2700" dirty="0" err="1"/>
              <a:t>caractéristique</a:t>
            </a:r>
            <a:r>
              <a:rPr lang="de-CH" sz="2700" dirty="0"/>
              <a:t> </a:t>
            </a:r>
            <a:r>
              <a:rPr lang="de-CH" sz="2700" dirty="0" err="1"/>
              <a:t>d’une</a:t>
            </a:r>
            <a:r>
              <a:rPr lang="de-CH" sz="2700" dirty="0"/>
              <a:t> </a:t>
            </a:r>
            <a:r>
              <a:rPr lang="de-CH" sz="2700" b="1" dirty="0" err="1"/>
              <a:t>soupape</a:t>
            </a:r>
            <a:r>
              <a:rPr lang="de-CH" sz="2700" dirty="0"/>
              <a:t>).</a:t>
            </a:r>
          </a:p>
        </p:txBody>
      </p:sp>
      <p:sp>
        <p:nvSpPr>
          <p:cNvPr id="25604" name="Datumsplatzhalter 3">
            <a:extLst>
              <a:ext uri="{FF2B5EF4-FFF2-40B4-BE49-F238E27FC236}">
                <a16:creationId xmlns:a16="http://schemas.microsoft.com/office/drawing/2014/main" xmlns="" id="{36B67B94-4DF1-42F7-8041-EC6E22E5C156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63977" y="5289550"/>
            <a:ext cx="1939636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760352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890" indent="-285727" algn="ctr" defTabSz="760352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2908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072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236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399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562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8726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5888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pPr algn="l"/>
            <a:r>
              <a:rPr lang="de-DE" altLang="fr-FR" sz="1000" b="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Formation </a:t>
            </a:r>
            <a:r>
              <a:rPr lang="de-DE" altLang="fr-FR" sz="1000" b="0" dirty="0" err="1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continue</a:t>
            </a:r>
            <a:r>
              <a:rPr lang="de-DE" altLang="fr-FR" sz="1000" b="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ASF 2018</a:t>
            </a:r>
            <a:endParaRPr lang="de-CH" altLang="fr-FR" sz="1000" b="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605" name="Fußzeilenplatzhalter 4">
            <a:extLst>
              <a:ext uri="{FF2B5EF4-FFF2-40B4-BE49-F238E27FC236}">
                <a16:creationId xmlns:a16="http://schemas.microsoft.com/office/drawing/2014/main" xmlns="" id="{B5E1EEA1-0502-47B0-860A-D9AF9BCF7B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760352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890" indent="-285727" algn="ctr" defTabSz="760352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2908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072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236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399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562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8726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5888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r>
              <a:rPr lang="de-CH" altLang="fr-FR" sz="1000" b="0" dirty="0" err="1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Vanne</a:t>
            </a:r>
            <a:r>
              <a:rPr lang="de-CH" altLang="fr-FR" sz="1000" b="0" dirty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de-CH" altLang="fr-FR" sz="1000" b="0" dirty="0" err="1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annulaire</a:t>
            </a:r>
            <a:endParaRPr lang="de-CH" altLang="fr-FR" sz="1000" b="0" dirty="0">
              <a:solidFill>
                <a:srgbClr val="898989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5606" name="Foliennummernplatzhalter 5">
            <a:extLst>
              <a:ext uri="{FF2B5EF4-FFF2-40B4-BE49-F238E27FC236}">
                <a16:creationId xmlns:a16="http://schemas.microsoft.com/office/drawing/2014/main" xmlns="" id="{390DD55A-2049-484C-A2E2-363B069C4F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 defTabSz="760352">
              <a:defRPr sz="1500" b="1">
                <a:solidFill>
                  <a:schemeClr val="tx1"/>
                </a:solidFill>
                <a:latin typeface="Formata-Bold"/>
              </a:defRPr>
            </a:lvl1pPr>
            <a:lvl2pPr marL="742890" indent="-285727" algn="ctr" defTabSz="760352">
              <a:defRPr sz="1500" b="1">
                <a:solidFill>
                  <a:schemeClr val="tx1"/>
                </a:solidFill>
                <a:latin typeface="Formata-Bold"/>
              </a:defRPr>
            </a:lvl2pPr>
            <a:lvl3pPr marL="1142908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3pPr>
            <a:lvl4pPr marL="1600072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4pPr>
            <a:lvl5pPr marL="2057236" indent="-228582" algn="ctr" defTabSz="760352">
              <a:defRPr sz="1500" b="1">
                <a:solidFill>
                  <a:schemeClr val="tx1"/>
                </a:solidFill>
                <a:latin typeface="Formata-Bold"/>
              </a:defRPr>
            </a:lvl5pPr>
            <a:lvl6pPr marL="2514399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6pPr>
            <a:lvl7pPr marL="2971562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7pPr>
            <a:lvl8pPr marL="3428726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8pPr>
            <a:lvl9pPr marL="3885888" indent="-228582" algn="ctr" defTabSz="760352" eaLnBrk="0" fontAlgn="base" hangingPunct="0">
              <a:spcBef>
                <a:spcPct val="0"/>
              </a:spcBef>
              <a:spcAft>
                <a:spcPct val="0"/>
              </a:spcAft>
              <a:defRPr sz="1500" b="1">
                <a:solidFill>
                  <a:schemeClr val="tx1"/>
                </a:solidFill>
                <a:latin typeface="Formata-Bold"/>
              </a:defRPr>
            </a:lvl9pPr>
          </a:lstStyle>
          <a:p>
            <a:pPr algn="r"/>
            <a:fld id="{E45586C1-C9BF-4769-90A9-82BD5497BEB4}" type="slidenum">
              <a:rPr lang="de-CH" altLang="fr-FR" sz="1000" b="0">
                <a:solidFill>
                  <a:srgbClr val="898989"/>
                </a:solidFill>
                <a:latin typeface="Calibri" panose="020F0502020204030204" pitchFamily="34" charset="0"/>
              </a:rPr>
              <a:pPr algn="r"/>
              <a:t>76</a:t>
            </a:fld>
            <a:endParaRPr lang="de-CH" altLang="fr-FR" sz="1000" b="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0190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nummernplatzhalter 5">
            <a:extLst>
              <a:ext uri="{FF2B5EF4-FFF2-40B4-BE49-F238E27FC236}">
                <a16:creationId xmlns:a16="http://schemas.microsoft.com/office/drawing/2014/main" xmlns="" id="{5DBA3820-AE35-4DBA-8841-FB756BD5E34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22121FA-1F51-4B0E-9891-892DF285D202}" type="slidenum">
              <a:rPr lang="de-CH" altLang="de-DE" sz="100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77</a:t>
            </a:fld>
            <a:endParaRPr lang="de-CH" altLang="de-DE" sz="1000">
              <a:solidFill>
                <a:srgbClr val="898989"/>
              </a:solidFill>
            </a:endParaRPr>
          </a:p>
        </p:txBody>
      </p:sp>
      <p:sp>
        <p:nvSpPr>
          <p:cNvPr id="25603" name="Datumsplatzhalter 4">
            <a:extLst>
              <a:ext uri="{FF2B5EF4-FFF2-40B4-BE49-F238E27FC236}">
                <a16:creationId xmlns:a16="http://schemas.microsoft.com/office/drawing/2014/main" xmlns="" id="{90C28584-51BB-4A31-BDFB-65CDFB439299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sz="1000">
                <a:solidFill>
                  <a:srgbClr val="898989"/>
                </a:solidFill>
                <a:cs typeface="Arial" panose="020B0604020202020204" pitchFamily="34" charset="0"/>
              </a:rPr>
              <a:t>Formation continue ASF 2018</a:t>
            </a:r>
            <a:endParaRPr lang="de-CH" altLang="de-DE" sz="100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C4D6CB6F-4DB3-41B1-9CDD-290F14646B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152900"/>
            <a:ext cx="9144000" cy="68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521" tIns="40765" rIns="81521" bIns="40765">
            <a:spAutoFit/>
          </a:bodyPr>
          <a:lstStyle/>
          <a:p>
            <a:pPr algn="ctr" defTabSz="815782">
              <a:lnSpc>
                <a:spcPct val="80000"/>
              </a:lnSpc>
              <a:defRPr/>
            </a:pPr>
            <a:r>
              <a:rPr lang="de-CH" sz="4900" b="0">
                <a:solidFill>
                  <a:srgbClr val="BFBEBC"/>
                </a:solidFill>
                <a:latin typeface="+mn-lt"/>
              </a:rPr>
              <a:t>Merci !</a:t>
            </a:r>
            <a:endParaRPr lang="de-CH" sz="5500" b="0" dirty="0">
              <a:solidFill>
                <a:srgbClr val="BFBEBC"/>
              </a:solidFill>
              <a:latin typeface="+mn-lt"/>
            </a:endParaRPr>
          </a:p>
        </p:txBody>
      </p:sp>
      <p:pic>
        <p:nvPicPr>
          <p:cNvPr id="25605" name="Picture 3">
            <a:extLst>
              <a:ext uri="{FF2B5EF4-FFF2-40B4-BE49-F238E27FC236}">
                <a16:creationId xmlns:a16="http://schemas.microsoft.com/office/drawing/2014/main" xmlns="" id="{477FCC32-6E79-43C3-9609-09A931CB3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0496" y="1976438"/>
            <a:ext cx="4473575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Fußzeilenplatzhalter 9">
            <a:extLst>
              <a:ext uri="{FF2B5EF4-FFF2-40B4-BE49-F238E27FC236}">
                <a16:creationId xmlns:a16="http://schemas.microsoft.com/office/drawing/2014/main" xmlns="" id="{3039908F-E830-4FCA-8304-2D76125BC38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760352">
              <a:spcBef>
                <a:spcPct val="20000"/>
              </a:spcBef>
              <a:buFont typeface="Arial" panose="020B0604020202020204" pitchFamily="34" charset="0"/>
              <a:buChar char="•"/>
              <a:defRPr sz="26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890" indent="-285727" defTabSz="760352">
              <a:spcBef>
                <a:spcPct val="20000"/>
              </a:spcBef>
              <a:buFont typeface="Arial" panose="020B0604020202020204" pitchFamily="34" charset="0"/>
              <a:buChar char="–"/>
              <a:defRPr sz="2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08" indent="-228582" defTabSz="760352">
              <a:spcBef>
                <a:spcPct val="200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072" indent="-228582" defTabSz="760352">
              <a:spcBef>
                <a:spcPct val="20000"/>
              </a:spcBef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236" indent="-228582" defTabSz="760352">
              <a:spcBef>
                <a:spcPct val="20000"/>
              </a:spcBef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399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562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726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5888" indent="-228582" defTabSz="760352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6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Vanne</a:t>
            </a:r>
            <a:r>
              <a:rPr lang="de-CH" altLang="de-DE" sz="1000" dirty="0">
                <a:solidFill>
                  <a:srgbClr val="898989"/>
                </a:solidFill>
                <a:cs typeface="Arial" panose="020B0604020202020204" pitchFamily="34" charset="0"/>
              </a:rPr>
              <a:t> </a:t>
            </a:r>
            <a:r>
              <a:rPr lang="de-CH" altLang="de-DE" sz="1000" dirty="0" err="1">
                <a:solidFill>
                  <a:srgbClr val="898989"/>
                </a:solidFill>
                <a:cs typeface="Arial" panose="020B0604020202020204" pitchFamily="34" charset="0"/>
              </a:rPr>
              <a:t>annulaire</a:t>
            </a:r>
            <a:endParaRPr lang="de-CH" altLang="de-DE" sz="1000" dirty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xmlns="" id="{9FA115D3-820C-4795-A73B-895443795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564" y="912876"/>
            <a:ext cx="5292588" cy="751298"/>
          </a:xfrm>
          <a:prstGeom prst="rect">
            <a:avLst/>
          </a:prstGeom>
          <a:solidFill>
            <a:srgbClr val="333399">
              <a:alpha val="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square" lIns="58233" tIns="29116" rIns="58233" bIns="29116" anchor="b">
            <a:spAutoFit/>
          </a:bodyPr>
          <a:lstStyle/>
          <a:p>
            <a:pPr defTabSz="582024">
              <a:defRPr/>
            </a:pPr>
            <a:r>
              <a:rPr lang="de-CH" sz="4500" b="0" dirty="0">
                <a:latin typeface="+mn-lt"/>
              </a:rPr>
              <a:t>Wild Armaturen AG</a:t>
            </a:r>
            <a:endParaRPr lang="de-CH" sz="2700" b="0" dirty="0">
              <a:latin typeface="+mn-lt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>
            <a:extLst>
              <a:ext uri="{FF2B5EF4-FFF2-40B4-BE49-F238E27FC236}">
                <a16:creationId xmlns="" xmlns:a16="http://schemas.microsoft.com/office/drawing/2014/main" id="{D3D8FD2D-BCF8-42BA-9010-C66C0A146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96573"/>
            <a:ext cx="8229600" cy="952500"/>
          </a:xfrm>
        </p:spPr>
        <p:txBody>
          <a:bodyPr/>
          <a:lstStyle/>
          <a:p>
            <a:pPr algn="l"/>
            <a:r>
              <a:rPr lang="de-CH" altLang="fr-FR"/>
              <a:t>De quoi                  s’agit-il?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A3251031-4315-4418-855A-CEBBCDAB5E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268" name="Picture 13">
            <a:extLst>
              <a:ext uri="{FF2B5EF4-FFF2-40B4-BE49-F238E27FC236}">
                <a16:creationId xmlns="" xmlns:a16="http://schemas.microsoft.com/office/drawing/2014/main" id="{11830FAA-0537-4EEC-9071-C459CFF36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93" y="1837552"/>
            <a:ext cx="5240337" cy="2399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69" name="Gruppieren 25">
            <a:extLst>
              <a:ext uri="{FF2B5EF4-FFF2-40B4-BE49-F238E27FC236}">
                <a16:creationId xmlns="" xmlns:a16="http://schemas.microsoft.com/office/drawing/2014/main" id="{486D8D22-6928-4FA8-80B1-A7DE243AF7C9}"/>
              </a:ext>
            </a:extLst>
          </p:cNvPr>
          <p:cNvGrpSpPr>
            <a:grpSpLocks/>
          </p:cNvGrpSpPr>
          <p:nvPr/>
        </p:nvGrpSpPr>
        <p:grpSpPr bwMode="auto">
          <a:xfrm>
            <a:off x="1979634" y="457730"/>
            <a:ext cx="2376487" cy="1199886"/>
            <a:chOff x="1868654" y="836712"/>
            <a:chExt cx="2703082" cy="1440000"/>
          </a:xfrm>
        </p:grpSpPr>
        <p:sp>
          <p:nvSpPr>
            <p:cNvPr id="13" name="Wolkenförmige Legende 12">
              <a:extLst>
                <a:ext uri="{FF2B5EF4-FFF2-40B4-BE49-F238E27FC236}">
                  <a16:creationId xmlns="" xmlns:a16="http://schemas.microsoft.com/office/drawing/2014/main" id="{54EE2B86-8B0E-4E76-862A-B450923C4DD8}"/>
                </a:ext>
              </a:extLst>
            </p:cNvPr>
            <p:cNvSpPr/>
            <p:nvPr/>
          </p:nvSpPr>
          <p:spPr>
            <a:xfrm>
              <a:off x="1868654" y="836712"/>
              <a:ext cx="2703082" cy="1440000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CH" sz="1800" b="0">
                <a:solidFill>
                  <a:prstClr val="white"/>
                </a:solidFill>
              </a:endParaRPr>
            </a:p>
          </p:txBody>
        </p:sp>
        <p:sp>
          <p:nvSpPr>
            <p:cNvPr id="11283" name="Textfeld 16">
              <a:extLst>
                <a:ext uri="{FF2B5EF4-FFF2-40B4-BE49-F238E27FC236}">
                  <a16:creationId xmlns="" xmlns:a16="http://schemas.microsoft.com/office/drawing/2014/main" id="{DDE54B3B-FA04-4816-8056-A86DF767A8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32574" y="1268206"/>
              <a:ext cx="2097844" cy="775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>
                  <a:solidFill>
                    <a:prstClr val="white"/>
                  </a:solidFill>
                  <a:cs typeface="Arial" panose="020B0604020202020204" pitchFamily="34" charset="0"/>
                </a:rPr>
                <a:t>POURQUOI </a:t>
              </a:r>
              <a:br>
                <a:rPr lang="de-CH" altLang="fr-FR" sz="1800">
                  <a:solidFill>
                    <a:prstClr val="white"/>
                  </a:solidFill>
                  <a:cs typeface="Arial" panose="020B0604020202020204" pitchFamily="34" charset="0"/>
                </a:rPr>
              </a:br>
              <a:r>
                <a:rPr lang="de-CH" altLang="fr-FR" sz="1800">
                  <a:solidFill>
                    <a:prstClr val="white"/>
                  </a:solidFill>
                  <a:cs typeface="Arial" panose="020B0604020202020204" pitchFamily="34" charset="0"/>
                </a:rPr>
                <a:t>la maintenance?</a:t>
              </a:r>
            </a:p>
          </p:txBody>
        </p:sp>
      </p:grpSp>
      <p:grpSp>
        <p:nvGrpSpPr>
          <p:cNvPr id="11270" name="Gruppieren 24">
            <a:extLst>
              <a:ext uri="{FF2B5EF4-FFF2-40B4-BE49-F238E27FC236}">
                <a16:creationId xmlns="" xmlns:a16="http://schemas.microsoft.com/office/drawing/2014/main" id="{E7C349F3-F549-4E39-BE2A-B1C887452AFE}"/>
              </a:ext>
            </a:extLst>
          </p:cNvPr>
          <p:cNvGrpSpPr>
            <a:grpSpLocks/>
          </p:cNvGrpSpPr>
          <p:nvPr/>
        </p:nvGrpSpPr>
        <p:grpSpPr bwMode="auto">
          <a:xfrm>
            <a:off x="4500563" y="997480"/>
            <a:ext cx="2374900" cy="1199886"/>
            <a:chOff x="6012160" y="1988840"/>
            <a:chExt cx="2376000" cy="1440000"/>
          </a:xfrm>
        </p:grpSpPr>
        <p:sp>
          <p:nvSpPr>
            <p:cNvPr id="12" name="Wolkenförmige Legende 11">
              <a:extLst>
                <a:ext uri="{FF2B5EF4-FFF2-40B4-BE49-F238E27FC236}">
                  <a16:creationId xmlns="" xmlns:a16="http://schemas.microsoft.com/office/drawing/2014/main" id="{96F52097-47C9-4081-B985-3615A4E46D1B}"/>
                </a:ext>
              </a:extLst>
            </p:cNvPr>
            <p:cNvSpPr/>
            <p:nvPr/>
          </p:nvSpPr>
          <p:spPr>
            <a:xfrm>
              <a:off x="6012160" y="1988840"/>
              <a:ext cx="2376000" cy="1440000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CH" sz="1800" b="0">
                <a:solidFill>
                  <a:prstClr val="white"/>
                </a:solidFill>
              </a:endParaRPr>
            </a:p>
          </p:txBody>
        </p:sp>
        <p:sp>
          <p:nvSpPr>
            <p:cNvPr id="11281" name="Textfeld 17">
              <a:extLst>
                <a:ext uri="{FF2B5EF4-FFF2-40B4-BE49-F238E27FC236}">
                  <a16:creationId xmlns="" xmlns:a16="http://schemas.microsoft.com/office/drawing/2014/main" id="{3536D8D2-FEB7-4C3B-BFB0-0443DE7DE2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72200" y="2422447"/>
              <a:ext cx="1656184" cy="775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>
                  <a:solidFill>
                    <a:prstClr val="white"/>
                  </a:solidFill>
                  <a:cs typeface="Arial" panose="020B0604020202020204" pitchFamily="34" charset="0"/>
                </a:rPr>
                <a:t>Maintenance / intervalle</a:t>
              </a:r>
            </a:p>
          </p:txBody>
        </p:sp>
      </p:grpSp>
      <p:grpSp>
        <p:nvGrpSpPr>
          <p:cNvPr id="11271" name="Gruppieren 26">
            <a:extLst>
              <a:ext uri="{FF2B5EF4-FFF2-40B4-BE49-F238E27FC236}">
                <a16:creationId xmlns="" xmlns:a16="http://schemas.microsoft.com/office/drawing/2014/main" id="{82D093F6-AD67-458C-AD2B-CD09C42019F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6372225" y="2137835"/>
            <a:ext cx="2376488" cy="1199886"/>
            <a:chOff x="179512" y="2420888"/>
            <a:chExt cx="2376264" cy="1440000"/>
          </a:xfrm>
        </p:grpSpPr>
        <p:sp>
          <p:nvSpPr>
            <p:cNvPr id="16" name="Wolkenförmige Legende 15">
              <a:extLst>
                <a:ext uri="{FF2B5EF4-FFF2-40B4-BE49-F238E27FC236}">
                  <a16:creationId xmlns="" xmlns:a16="http://schemas.microsoft.com/office/drawing/2014/main" id="{7CF302BC-746B-42B6-8373-69C1E48264D1}"/>
                </a:ext>
              </a:extLst>
            </p:cNvPr>
            <p:cNvSpPr/>
            <p:nvPr/>
          </p:nvSpPr>
          <p:spPr>
            <a:xfrm flipH="1">
              <a:off x="179512" y="2420888"/>
              <a:ext cx="2376264" cy="1440000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CH" sz="1800" b="0">
                <a:solidFill>
                  <a:prstClr val="white"/>
                </a:solidFill>
              </a:endParaRPr>
            </a:p>
          </p:txBody>
        </p:sp>
        <p:sp>
          <p:nvSpPr>
            <p:cNvPr id="11279" name="Textfeld 18">
              <a:extLst>
                <a:ext uri="{FF2B5EF4-FFF2-40B4-BE49-F238E27FC236}">
                  <a16:creationId xmlns="" xmlns:a16="http://schemas.microsoft.com/office/drawing/2014/main" id="{90C038A9-0BA1-47F5-AF97-A5795A1E74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518" y="2782670"/>
              <a:ext cx="1800601" cy="7756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>
                  <a:solidFill>
                    <a:prstClr val="white"/>
                  </a:solidFill>
                  <a:cs typeface="Arial" panose="020B0604020202020204" pitchFamily="34" charset="0"/>
                </a:rPr>
                <a:t>Contrôle de fonctionnement</a:t>
              </a:r>
            </a:p>
          </p:txBody>
        </p:sp>
      </p:grpSp>
      <p:grpSp>
        <p:nvGrpSpPr>
          <p:cNvPr id="11272" name="Gruppieren 22">
            <a:extLst>
              <a:ext uri="{FF2B5EF4-FFF2-40B4-BE49-F238E27FC236}">
                <a16:creationId xmlns="" xmlns:a16="http://schemas.microsoft.com/office/drawing/2014/main" id="{DAD1BE8C-98D4-44D7-9A89-63D47B2D80BA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2916238" y="4417219"/>
            <a:ext cx="2374900" cy="1199885"/>
            <a:chOff x="2987824" y="5418000"/>
            <a:chExt cx="2376000" cy="1440000"/>
          </a:xfrm>
        </p:grpSpPr>
        <p:sp>
          <p:nvSpPr>
            <p:cNvPr id="14" name="Wolkenförmige Legende 13">
              <a:extLst>
                <a:ext uri="{FF2B5EF4-FFF2-40B4-BE49-F238E27FC236}">
                  <a16:creationId xmlns="" xmlns:a16="http://schemas.microsoft.com/office/drawing/2014/main" id="{5A4BAF60-BD85-4940-B543-269D8B2B27D9}"/>
                </a:ext>
              </a:extLst>
            </p:cNvPr>
            <p:cNvSpPr/>
            <p:nvPr/>
          </p:nvSpPr>
          <p:spPr>
            <a:xfrm flipH="1" flipV="1">
              <a:off x="2987824" y="5418000"/>
              <a:ext cx="2376000" cy="1440000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CH" sz="1800" b="0">
                <a:solidFill>
                  <a:prstClr val="white"/>
                </a:solidFill>
              </a:endParaRPr>
            </a:p>
          </p:txBody>
        </p:sp>
        <p:sp>
          <p:nvSpPr>
            <p:cNvPr id="11277" name="Textfeld 19">
              <a:extLst>
                <a:ext uri="{FF2B5EF4-FFF2-40B4-BE49-F238E27FC236}">
                  <a16:creationId xmlns="" xmlns:a16="http://schemas.microsoft.com/office/drawing/2014/main" id="{1284C871-E4EF-41AC-91E8-FD173642F0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47911" y="5879013"/>
              <a:ext cx="1656184" cy="77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Contrat</a:t>
              </a:r>
              <a:r>
                <a:rPr lang="de-CH" altLang="fr-FR" sz="1800" dirty="0">
                  <a:solidFill>
                    <a:prstClr val="white"/>
                  </a:solidFill>
                  <a:cs typeface="Arial" panose="020B0604020202020204" pitchFamily="34" charset="0"/>
                </a:rPr>
                <a:t> de </a:t>
              </a:r>
              <a:r>
                <a:rPr lang="de-CH" altLang="fr-FR" sz="1800" dirty="0" err="1">
                  <a:solidFill>
                    <a:prstClr val="white"/>
                  </a:solidFill>
                  <a:cs typeface="Arial" panose="020B0604020202020204" pitchFamily="34" charset="0"/>
                </a:rPr>
                <a:t>service</a:t>
              </a:r>
              <a:endParaRPr lang="de-CH" altLang="fr-FR" sz="1800" dirty="0">
                <a:solidFill>
                  <a:prstClr val="white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1273" name="Gruppieren 23">
            <a:extLst>
              <a:ext uri="{FF2B5EF4-FFF2-40B4-BE49-F238E27FC236}">
                <a16:creationId xmlns="" xmlns:a16="http://schemas.microsoft.com/office/drawing/2014/main" id="{02389D59-05A1-455F-90DB-1493F17C24FF}"/>
              </a:ext>
            </a:extLst>
          </p:cNvPr>
          <p:cNvGrpSpPr>
            <a:grpSpLocks/>
          </p:cNvGrpSpPr>
          <p:nvPr/>
        </p:nvGrpSpPr>
        <p:grpSpPr bwMode="auto">
          <a:xfrm>
            <a:off x="5940425" y="4177771"/>
            <a:ext cx="2376488" cy="1199886"/>
            <a:chOff x="6156176" y="5301208"/>
            <a:chExt cx="2376000" cy="1440000"/>
          </a:xfrm>
        </p:grpSpPr>
        <p:sp>
          <p:nvSpPr>
            <p:cNvPr id="15" name="Wolkenförmige Legende 14">
              <a:extLst>
                <a:ext uri="{FF2B5EF4-FFF2-40B4-BE49-F238E27FC236}">
                  <a16:creationId xmlns="" xmlns:a16="http://schemas.microsoft.com/office/drawing/2014/main" id="{74C93764-1006-44A6-B9C0-CDD006A2FD83}"/>
                </a:ext>
              </a:extLst>
            </p:cNvPr>
            <p:cNvSpPr/>
            <p:nvPr/>
          </p:nvSpPr>
          <p:spPr>
            <a:xfrm flipV="1">
              <a:off x="6156176" y="5301208"/>
              <a:ext cx="2376000" cy="1440000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CH" sz="1800" b="0">
                <a:solidFill>
                  <a:prstClr val="white"/>
                </a:solidFill>
              </a:endParaRPr>
            </a:p>
          </p:txBody>
        </p:sp>
        <p:sp>
          <p:nvSpPr>
            <p:cNvPr id="11275" name="Textfeld 20">
              <a:extLst>
                <a:ext uri="{FF2B5EF4-FFF2-40B4-BE49-F238E27FC236}">
                  <a16:creationId xmlns="" xmlns:a16="http://schemas.microsoft.com/office/drawing/2014/main" id="{451E9F7F-0A1B-44F4-A21C-4D89D0CC6D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6216" y="5877272"/>
              <a:ext cx="1656184" cy="443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>
                  <a:solidFill>
                    <a:prstClr val="white"/>
                  </a:solidFill>
                  <a:cs typeface="Arial" panose="020B0604020202020204" pitchFamily="34" charset="0"/>
                </a:rPr>
                <a:t>Révision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05436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>
            <a:extLst>
              <a:ext uri="{FF2B5EF4-FFF2-40B4-BE49-F238E27FC236}">
                <a16:creationId xmlns="" xmlns:a16="http://schemas.microsoft.com/office/drawing/2014/main" id="{A83C1FC1-F1F7-455E-BAE7-DBF983827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04511"/>
            <a:ext cx="8229600" cy="952500"/>
          </a:xfrm>
        </p:spPr>
        <p:txBody>
          <a:bodyPr/>
          <a:lstStyle/>
          <a:p>
            <a:pPr algn="l"/>
            <a:r>
              <a:rPr lang="de-CH" altLang="fr-FR"/>
              <a:t>Régulateurs de pression</a:t>
            </a:r>
          </a:p>
        </p:txBody>
      </p:sp>
      <p:sp>
        <p:nvSpPr>
          <p:cNvPr id="12291" name="Inhaltsplatzhalter 2">
            <a:extLst>
              <a:ext uri="{FF2B5EF4-FFF2-40B4-BE49-F238E27FC236}">
                <a16:creationId xmlns="" xmlns:a16="http://schemas.microsoft.com/office/drawing/2014/main" id="{FBB44797-7B8E-47C5-B639-16C08862B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333878"/>
            <a:ext cx="8229600" cy="863865"/>
          </a:xfrm>
        </p:spPr>
        <p:txBody>
          <a:bodyPr/>
          <a:lstStyle/>
          <a:p>
            <a:pPr marL="179388" indent="0">
              <a:buFont typeface="Arial" panose="020B0604020202020204" pitchFamily="34" charset="0"/>
              <a:buNone/>
            </a:pPr>
            <a:r>
              <a:rPr lang="de-DE" altLang="fr-FR" sz="2800" b="1" dirty="0" err="1"/>
              <a:t>Robinetterie</a:t>
            </a:r>
            <a:r>
              <a:rPr lang="de-DE" altLang="fr-FR" sz="2800" b="1" dirty="0"/>
              <a:t> de </a:t>
            </a:r>
            <a:r>
              <a:rPr lang="de-DE" altLang="fr-FR" sz="2800" b="1" dirty="0" err="1"/>
              <a:t>sécurité</a:t>
            </a:r>
            <a:r>
              <a:rPr lang="de-DE" altLang="fr-FR" sz="2800" b="1" dirty="0"/>
              <a:t> </a:t>
            </a:r>
            <a:r>
              <a:rPr lang="de-DE" altLang="fr-FR" sz="2800" b="1" dirty="0" err="1"/>
              <a:t>régulant</a:t>
            </a:r>
            <a:r>
              <a:rPr lang="de-DE" altLang="fr-FR" sz="2800" b="1" dirty="0"/>
              <a:t> </a:t>
            </a:r>
            <a:r>
              <a:rPr lang="de-DE" altLang="fr-FR" sz="2800" b="1" dirty="0" err="1"/>
              <a:t>les</a:t>
            </a:r>
            <a:r>
              <a:rPr lang="de-DE" altLang="fr-FR" sz="2800" b="1" dirty="0"/>
              <a:t> </a:t>
            </a:r>
            <a:r>
              <a:rPr lang="de-DE" altLang="fr-FR" sz="2800" b="1" dirty="0" err="1"/>
              <a:t>paramètres</a:t>
            </a:r>
            <a:r>
              <a:rPr lang="de-DE" altLang="fr-FR" sz="2800" b="1" dirty="0"/>
              <a:t> </a:t>
            </a:r>
            <a:r>
              <a:rPr lang="de-DE" altLang="fr-FR" sz="2800" b="1" dirty="0" err="1"/>
              <a:t>physiques</a:t>
            </a:r>
            <a:r>
              <a:rPr lang="de-DE" altLang="fr-FR" sz="2800" b="1" dirty="0"/>
              <a:t> de </a:t>
            </a:r>
            <a:r>
              <a:rPr lang="de-DE" altLang="fr-FR" sz="2800" b="1" dirty="0" err="1"/>
              <a:t>pression</a:t>
            </a:r>
            <a:r>
              <a:rPr lang="de-DE" altLang="fr-FR" sz="2800" b="1" dirty="0"/>
              <a:t> et de </a:t>
            </a:r>
            <a:r>
              <a:rPr lang="de-DE" altLang="fr-FR" sz="2800" b="1" dirty="0" err="1"/>
              <a:t>débit</a:t>
            </a:r>
            <a:r>
              <a:rPr lang="de-DE" altLang="fr-FR" sz="2800" dirty="0"/>
              <a:t>.</a:t>
            </a:r>
          </a:p>
        </p:txBody>
      </p:sp>
      <p:pic>
        <p:nvPicPr>
          <p:cNvPr id="12292" name="Picture 11" descr="C:\Users\sar\AppData\Local\Temp\SNAGHTML1ff5347.PNG">
            <a:extLst>
              <a:ext uri="{FF2B5EF4-FFF2-40B4-BE49-F238E27FC236}">
                <a16:creationId xmlns="" xmlns:a16="http://schemas.microsoft.com/office/drawing/2014/main" id="{ECA9DBA9-ECD3-4927-919A-AE9B764B9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69" y="1057011"/>
            <a:ext cx="18573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13" descr="C:\Users\sar\AppData\Local\Temp\SNAGHTML1ffc23f.PNG">
            <a:extLst>
              <a:ext uri="{FF2B5EF4-FFF2-40B4-BE49-F238E27FC236}">
                <a16:creationId xmlns="" xmlns:a16="http://schemas.microsoft.com/office/drawing/2014/main" id="{38FDA697-53FE-4AD8-8D04-E66A1E419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47" y="2677584"/>
            <a:ext cx="214153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5" descr="C:\Users\sar\AppData\Local\Temp\SNAGHTML20019ff.PNG">
            <a:extLst>
              <a:ext uri="{FF2B5EF4-FFF2-40B4-BE49-F238E27FC236}">
                <a16:creationId xmlns="" xmlns:a16="http://schemas.microsoft.com/office/drawing/2014/main" id="{70D24450-A21E-4701-A7B3-821BD637D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4" y="1477699"/>
            <a:ext cx="188277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17" descr="C:\Users\sar\AppData\Local\Temp\SNAGHTML2007a19.PNG">
            <a:extLst>
              <a:ext uri="{FF2B5EF4-FFF2-40B4-BE49-F238E27FC236}">
                <a16:creationId xmlns="" xmlns:a16="http://schemas.microsoft.com/office/drawing/2014/main" id="{5F5FD0C6-1A73-4A00-9CE5-3606FED84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8" y="576792"/>
            <a:ext cx="18129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9" descr="C:\Users\sar\AppData\Local\Temp\SNAGHTML200e8d2.PNG">
            <a:extLst>
              <a:ext uri="{FF2B5EF4-FFF2-40B4-BE49-F238E27FC236}">
                <a16:creationId xmlns="" xmlns:a16="http://schemas.microsoft.com/office/drawing/2014/main" id="{C2D56242-96C9-454F-AF14-401C35EF5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717146"/>
            <a:ext cx="2062162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21" descr="C:\Users\sar\AppData\Local\Temp\SNAGHTML20136f1.PNG">
            <a:extLst>
              <a:ext uri="{FF2B5EF4-FFF2-40B4-BE49-F238E27FC236}">
                <a16:creationId xmlns="" xmlns:a16="http://schemas.microsoft.com/office/drawing/2014/main" id="{474D9683-490B-4F9A-A34B-BBDB6B4299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57199"/>
            <a:ext cx="2278062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Datumsplatzhalter 3">
            <a:extLst>
              <a:ext uri="{FF2B5EF4-FFF2-40B4-BE49-F238E27FC236}">
                <a16:creationId xmlns="" xmlns:a16="http://schemas.microsoft.com/office/drawing/2014/main" id="{E8E3E586-41FA-445C-8138-3BEBD14BA476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94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42B854C-FEE7-465D-A3B9-DC7D751D34B5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483" name="Titel 1">
            <a:extLst>
              <a:ext uri="{FF2B5EF4-FFF2-40B4-BE49-F238E27FC236}">
                <a16:creationId xmlns="" xmlns:a16="http://schemas.microsoft.com/office/drawing/2014/main" id="{1DC25697-4189-4AEB-9974-F4CBCC0A7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83A95A8D-558B-4875-95B8-AF32F8BCE2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Prescriptions</a:t>
            </a:r>
            <a:r>
              <a:rPr lang="de-CH" dirty="0"/>
              <a:t> </a:t>
            </a:r>
            <a:r>
              <a:rPr lang="de-CH" dirty="0" err="1"/>
              <a:t>techniques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1882775" indent="-1882775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SSIGE W4:  </a:t>
            </a:r>
            <a:r>
              <a:rPr lang="de-CH" sz="2400" u="sng" dirty="0" err="1"/>
              <a:t>important</a:t>
            </a:r>
            <a:r>
              <a:rPr lang="de-CH" sz="2400" u="sng" dirty="0"/>
              <a:t>:</a:t>
            </a:r>
            <a:br>
              <a:rPr lang="de-CH" sz="2400" u="sng" dirty="0"/>
            </a:br>
            <a:r>
              <a:rPr lang="de-CH" sz="2400" dirty="0"/>
              <a:t>		</a:t>
            </a:r>
            <a:br>
              <a:rPr lang="de-CH" sz="2400" dirty="0"/>
            </a:br>
            <a:endParaRPr lang="de-CH" sz="2400" dirty="0"/>
          </a:p>
          <a:p>
            <a:pPr marL="1882775" indent="-1882775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e.) Alimentation par </a:t>
            </a:r>
            <a:r>
              <a:rPr lang="de-CH" sz="2400" dirty="0" err="1"/>
              <a:t>zones</a:t>
            </a:r>
            <a:r>
              <a:rPr lang="de-CH" sz="2400" dirty="0"/>
              <a:t> de </a:t>
            </a:r>
            <a:r>
              <a:rPr lang="de-CH" sz="2400" dirty="0" err="1"/>
              <a:t>pression</a:t>
            </a:r>
            <a:r>
              <a:rPr lang="de-CH" sz="2400" dirty="0"/>
              <a:t>: </a:t>
            </a:r>
            <a:r>
              <a:rPr lang="de-CH" sz="2400" dirty="0" err="1"/>
              <a:t>une</a:t>
            </a:r>
            <a:r>
              <a:rPr lang="de-CH" sz="2400" dirty="0"/>
              <a:t> </a:t>
            </a:r>
            <a:r>
              <a:rPr lang="de-CH" sz="2400" dirty="0" err="1"/>
              <a:t>seule</a:t>
            </a:r>
            <a:r>
              <a:rPr lang="de-CH" sz="2400" dirty="0"/>
              <a:t> </a:t>
            </a:r>
            <a:r>
              <a:rPr lang="de-CH" sz="2400" dirty="0" err="1"/>
              <a:t>conduite</a:t>
            </a:r>
            <a:r>
              <a:rPr lang="de-CH" sz="2400" dirty="0"/>
              <a:t> </a:t>
            </a:r>
            <a:r>
              <a:rPr lang="de-CH" sz="2400" dirty="0" err="1"/>
              <a:t>d’admission</a:t>
            </a:r>
            <a:r>
              <a:rPr lang="de-CH" sz="2400" dirty="0"/>
              <a:t> </a:t>
            </a:r>
            <a:r>
              <a:rPr lang="de-CH" sz="2400" dirty="0" err="1"/>
              <a:t>avec</a:t>
            </a:r>
            <a:r>
              <a:rPr lang="de-CH" sz="2400" dirty="0"/>
              <a:t> </a:t>
            </a:r>
            <a:r>
              <a:rPr lang="de-CH" sz="2400" dirty="0" err="1"/>
              <a:t>régulateur</a:t>
            </a:r>
            <a:r>
              <a:rPr lang="de-CH" sz="2400" dirty="0"/>
              <a:t> de </a:t>
            </a:r>
            <a:r>
              <a:rPr lang="de-CH" sz="2400" dirty="0" err="1"/>
              <a:t>pression</a:t>
            </a:r>
            <a:r>
              <a:rPr lang="de-CH" sz="2400" dirty="0"/>
              <a:t> -&gt; </a:t>
            </a:r>
            <a:r>
              <a:rPr lang="de-CH" sz="2400" dirty="0" err="1"/>
              <a:t>exécution</a:t>
            </a:r>
            <a:r>
              <a:rPr lang="de-CH" sz="2400" dirty="0"/>
              <a:t> </a:t>
            </a:r>
            <a:r>
              <a:rPr lang="de-CH" sz="2400" dirty="0" err="1"/>
              <a:t>redondante</a:t>
            </a:r>
            <a:r>
              <a:rPr lang="de-CH" sz="2400" dirty="0"/>
              <a:t> (2 </a:t>
            </a:r>
            <a:r>
              <a:rPr lang="de-CH" sz="2400" dirty="0" err="1"/>
              <a:t>régulateurs</a:t>
            </a:r>
            <a:r>
              <a:rPr lang="de-CH" sz="2400" dirty="0"/>
              <a:t> </a:t>
            </a:r>
            <a:r>
              <a:rPr lang="de-CH" sz="2400" dirty="0" err="1"/>
              <a:t>installés</a:t>
            </a:r>
            <a:r>
              <a:rPr lang="de-CH" sz="2400" dirty="0"/>
              <a:t> en </a:t>
            </a:r>
            <a:r>
              <a:rPr lang="de-CH" sz="2400" dirty="0" err="1"/>
              <a:t>parallèle</a:t>
            </a:r>
            <a:r>
              <a:rPr lang="de-CH" sz="2400" dirty="0"/>
              <a:t>)</a:t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f.) </a:t>
            </a:r>
            <a:r>
              <a:rPr lang="de-CH" sz="2400" dirty="0" err="1"/>
              <a:t>Accès</a:t>
            </a:r>
            <a:r>
              <a:rPr lang="de-CH" sz="2400" dirty="0"/>
              <a:t> </a:t>
            </a:r>
            <a:r>
              <a:rPr lang="de-CH" sz="2400" dirty="0" err="1"/>
              <a:t>aux</a:t>
            </a:r>
            <a:r>
              <a:rPr lang="de-CH" sz="2400" dirty="0"/>
              <a:t> </a:t>
            </a:r>
            <a:r>
              <a:rPr lang="de-CH" sz="2400" dirty="0" err="1"/>
              <a:t>installations</a:t>
            </a:r>
            <a:r>
              <a:rPr lang="de-CH" sz="2400" dirty="0"/>
              <a:t> de </a:t>
            </a:r>
            <a:r>
              <a:rPr lang="de-CH" sz="2400" dirty="0" err="1"/>
              <a:t>réduction</a:t>
            </a:r>
            <a:r>
              <a:rPr lang="de-CH" sz="2400" dirty="0"/>
              <a:t> (</a:t>
            </a:r>
            <a:r>
              <a:rPr lang="de-CH" sz="2400" dirty="0" err="1"/>
              <a:t>maintenance</a:t>
            </a:r>
            <a:r>
              <a:rPr lang="de-CH" sz="2400" dirty="0"/>
              <a:t>, </a:t>
            </a:r>
            <a:r>
              <a:rPr lang="de-CH" sz="2400" dirty="0" err="1"/>
              <a:t>entretien</a:t>
            </a:r>
            <a:r>
              <a:rPr lang="de-CH" sz="2400" dirty="0"/>
              <a:t>, </a:t>
            </a:r>
            <a:r>
              <a:rPr lang="de-CH" sz="2400" dirty="0" err="1"/>
              <a:t>dépannage</a:t>
            </a:r>
            <a:r>
              <a:rPr lang="de-CH" sz="2400" dirty="0"/>
              <a:t>, etc.), </a:t>
            </a:r>
            <a:r>
              <a:rPr lang="de-CH" sz="2400" dirty="0" err="1"/>
              <a:t>aménager</a:t>
            </a:r>
            <a:r>
              <a:rPr lang="de-CH" sz="2400" dirty="0"/>
              <a:t> </a:t>
            </a:r>
            <a:r>
              <a:rPr lang="de-CH" sz="2400" dirty="0" err="1"/>
              <a:t>les</a:t>
            </a:r>
            <a:r>
              <a:rPr lang="de-CH" sz="2400" dirty="0"/>
              <a:t> </a:t>
            </a:r>
            <a:r>
              <a:rPr lang="de-CH" sz="2400" dirty="0" err="1"/>
              <a:t>réducteurs</a:t>
            </a:r>
            <a:r>
              <a:rPr lang="de-CH" sz="2400" dirty="0"/>
              <a:t> de </a:t>
            </a:r>
            <a:r>
              <a:rPr lang="de-CH" sz="2400" dirty="0" err="1"/>
              <a:t>pression</a:t>
            </a:r>
            <a:r>
              <a:rPr lang="de-CH" sz="2400" dirty="0"/>
              <a:t> si possible </a:t>
            </a:r>
            <a:r>
              <a:rPr lang="de-CH" sz="2400" dirty="0" err="1"/>
              <a:t>dans</a:t>
            </a:r>
            <a:r>
              <a:rPr lang="de-CH" sz="2400" dirty="0"/>
              <a:t> des </a:t>
            </a:r>
            <a:r>
              <a:rPr lang="de-CH" sz="2400" dirty="0" err="1"/>
              <a:t>ouvrages</a:t>
            </a:r>
            <a:r>
              <a:rPr lang="de-CH" sz="2400" dirty="0"/>
              <a:t> </a:t>
            </a:r>
            <a:r>
              <a:rPr lang="de-CH" sz="2400" dirty="0" err="1"/>
              <a:t>souterrains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20485" name="Picture 5">
            <a:extLst>
              <a:ext uri="{FF2B5EF4-FFF2-40B4-BE49-F238E27FC236}">
                <a16:creationId xmlns="" xmlns:a16="http://schemas.microsoft.com/office/drawing/2014/main" id="{6D568238-2B19-4B49-AB88-EB6AA173E8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3" y="1041137"/>
            <a:ext cx="1152525" cy="136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">
            <a:extLst>
              <a:ext uri="{FF2B5EF4-FFF2-40B4-BE49-F238E27FC236}">
                <a16:creationId xmlns="" xmlns:a16="http://schemas.microsoft.com/office/drawing/2014/main" id="{6243D6BE-C135-43BF-B410-E5DC263F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97969"/>
            <a:ext cx="1800225" cy="104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3">
            <a:extLst>
              <a:ext uri="{FF2B5EF4-FFF2-40B4-BE49-F238E27FC236}">
                <a16:creationId xmlns="" xmlns:a16="http://schemas.microsoft.com/office/drawing/2014/main" id="{695AC684-3CD8-44ED-A664-9AFCFC468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78" y="3997855"/>
            <a:ext cx="1833563" cy="103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8" name="Datumsplatzhalter 3">
            <a:extLst>
              <a:ext uri="{FF2B5EF4-FFF2-40B4-BE49-F238E27FC236}">
                <a16:creationId xmlns="" xmlns:a16="http://schemas.microsoft.com/office/drawing/2014/main" id="{6BE4FB31-2F1E-4BDE-B05F-052D3FB90749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8AB037C3-ECD8-4193-89BA-A75D7AE8F56D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1208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>
            <a:extLst>
              <a:ext uri="{FF2B5EF4-FFF2-40B4-BE49-F238E27FC236}">
                <a16:creationId xmlns="" xmlns:a16="http://schemas.microsoft.com/office/drawing/2014/main" id="{52D7B4EF-6541-4AC6-9CC0-F86A1AD2FA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03189"/>
            <a:ext cx="8229600" cy="953823"/>
          </a:xfrm>
        </p:spPr>
        <p:txBody>
          <a:bodyPr/>
          <a:lstStyle/>
          <a:p>
            <a:r>
              <a:rPr lang="de-CH" altLang="fr-FR"/>
              <a:t>Régulateur de pression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F40E4128-30DD-4DEC-969E-A838C105B00B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3316" name="Grafik 6" descr="Einbauempfehlung_low res.jpg">
            <a:extLst>
              <a:ext uri="{FF2B5EF4-FFF2-40B4-BE49-F238E27FC236}">
                <a16:creationId xmlns="" xmlns:a16="http://schemas.microsoft.com/office/drawing/2014/main" id="{CBAB42D3-A48B-4ADE-8D29-E748BA210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22701" r="14563" b="26900"/>
          <a:stretch>
            <a:fillRect/>
          </a:stretch>
        </p:blipFill>
        <p:spPr bwMode="auto">
          <a:xfrm>
            <a:off x="468313" y="1177396"/>
            <a:ext cx="8153400" cy="3419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="" xmlns:a16="http://schemas.microsoft.com/office/drawing/2014/main" id="{67913AB9-8B24-47C7-8FD4-ECA3C2EA0A43}"/>
              </a:ext>
            </a:extLst>
          </p:cNvPr>
          <p:cNvSpPr txBox="1"/>
          <p:nvPr/>
        </p:nvSpPr>
        <p:spPr>
          <a:xfrm>
            <a:off x="2484458" y="4417240"/>
            <a:ext cx="6408737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CH" sz="4400" b="0" dirty="0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Installation </a:t>
            </a:r>
            <a:r>
              <a:rPr lang="de-CH" sz="4400" b="0" dirty="0" err="1">
                <a:solidFill>
                  <a:srgbClr val="0070C0"/>
                </a:solidFill>
                <a:latin typeface="Calibri"/>
                <a:cs typeface="Arial" panose="020B0604020202020204" pitchFamily="34" charset="0"/>
              </a:rPr>
              <a:t>recommandée</a:t>
            </a:r>
            <a:endParaRPr lang="de-CH" sz="4400" b="0" dirty="0">
              <a:solidFill>
                <a:srgbClr val="0070C0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9845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>
            <a:extLst>
              <a:ext uri="{FF2B5EF4-FFF2-40B4-BE49-F238E27FC236}">
                <a16:creationId xmlns="" xmlns:a16="http://schemas.microsoft.com/office/drawing/2014/main" id="{A37535CD-DBF6-49D3-AB18-30F74D30D3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03189"/>
            <a:ext cx="8229600" cy="953823"/>
          </a:xfrm>
        </p:spPr>
        <p:txBody>
          <a:bodyPr/>
          <a:lstStyle/>
          <a:p>
            <a:r>
              <a:rPr lang="de-CH" altLang="fr-FR"/>
              <a:t>Maintenance?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14DBB1F5-B290-4F48-8572-38495487CA28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4340" name="Gruppieren 6">
            <a:extLst>
              <a:ext uri="{FF2B5EF4-FFF2-40B4-BE49-F238E27FC236}">
                <a16:creationId xmlns="" xmlns:a16="http://schemas.microsoft.com/office/drawing/2014/main" id="{2A83F355-F5A2-486D-B579-D298E7336F51}"/>
              </a:ext>
            </a:extLst>
          </p:cNvPr>
          <p:cNvGrpSpPr>
            <a:grpSpLocks/>
          </p:cNvGrpSpPr>
          <p:nvPr/>
        </p:nvGrpSpPr>
        <p:grpSpPr bwMode="auto">
          <a:xfrm>
            <a:off x="3276610" y="1837550"/>
            <a:ext cx="5256213" cy="2203979"/>
            <a:chOff x="1907704" y="1196752"/>
            <a:chExt cx="5256584" cy="2645691"/>
          </a:xfrm>
        </p:grpSpPr>
        <p:pic>
          <p:nvPicPr>
            <p:cNvPr id="14345" name="Grafik 6" descr="Einbauempfehlung_low res.jpg">
              <a:extLst>
                <a:ext uri="{FF2B5EF4-FFF2-40B4-BE49-F238E27FC236}">
                  <a16:creationId xmlns="" xmlns:a16="http://schemas.microsoft.com/office/drawing/2014/main" id="{3DAFFD76-7F17-4153-B3BA-055F3AB76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4" t="22701" r="14563" b="26900"/>
            <a:stretch>
              <a:fillRect/>
            </a:stretch>
          </p:blipFill>
          <p:spPr bwMode="auto">
            <a:xfrm>
              <a:off x="1907704" y="1196752"/>
              <a:ext cx="5256584" cy="264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Ellipse 5">
              <a:extLst>
                <a:ext uri="{FF2B5EF4-FFF2-40B4-BE49-F238E27FC236}">
                  <a16:creationId xmlns="" xmlns:a16="http://schemas.microsoft.com/office/drawing/2014/main" id="{92B0B83E-2747-4B91-903C-6A76E9F95B08}"/>
                </a:ext>
              </a:extLst>
            </p:cNvPr>
            <p:cNvSpPr/>
            <p:nvPr/>
          </p:nvSpPr>
          <p:spPr>
            <a:xfrm>
              <a:off x="2628480" y="2276626"/>
              <a:ext cx="1582850" cy="151182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CH" sz="1800" b="0">
                <a:solidFill>
                  <a:prstClr val="white"/>
                </a:solidFill>
              </a:endParaRPr>
            </a:p>
          </p:txBody>
        </p:sp>
      </p:grpSp>
      <p:pic>
        <p:nvPicPr>
          <p:cNvPr id="14341" name="Picture 7">
            <a:extLst>
              <a:ext uri="{FF2B5EF4-FFF2-40B4-BE49-F238E27FC236}">
                <a16:creationId xmlns="" xmlns:a16="http://schemas.microsoft.com/office/drawing/2014/main" id="{6D2E0881-5E2E-49B4-BC91-6915B833D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297782"/>
            <a:ext cx="3005138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>
            <a:extLst>
              <a:ext uri="{FF2B5EF4-FFF2-40B4-BE49-F238E27FC236}">
                <a16:creationId xmlns="" xmlns:a16="http://schemas.microsoft.com/office/drawing/2014/main" id="{E1A45481-A67A-48C8-BC84-1A55570B5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3817938"/>
            <a:ext cx="3005138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>
            <a:extLst>
              <a:ext uri="{FF2B5EF4-FFF2-40B4-BE49-F238E27FC236}">
                <a16:creationId xmlns="" xmlns:a16="http://schemas.microsoft.com/office/drawing/2014/main" id="{F7BCF9B8-B1A2-4706-9A1C-3BBA8B478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57084"/>
            <a:ext cx="3005138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>
            <a:extLst>
              <a:ext uri="{FF2B5EF4-FFF2-40B4-BE49-F238E27FC236}">
                <a16:creationId xmlns="" xmlns:a16="http://schemas.microsoft.com/office/drawing/2014/main" id="{2BCE4642-D82E-468F-8FE2-6F9914C00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47" y="637646"/>
            <a:ext cx="3005137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558788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>
            <a:extLst>
              <a:ext uri="{FF2B5EF4-FFF2-40B4-BE49-F238E27FC236}">
                <a16:creationId xmlns="" xmlns:a16="http://schemas.microsoft.com/office/drawing/2014/main" id="{7090D765-622B-4C3B-B096-0BE6D83B9F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03189"/>
            <a:ext cx="8229600" cy="953823"/>
          </a:xfrm>
        </p:spPr>
        <p:txBody>
          <a:bodyPr/>
          <a:lstStyle/>
          <a:p>
            <a:r>
              <a:rPr lang="de-CH" altLang="fr-FR"/>
              <a:t>Maintenance?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AC1F456F-3304-4979-8567-7E53B2FEE673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5364" name="Gruppieren 6">
            <a:extLst>
              <a:ext uri="{FF2B5EF4-FFF2-40B4-BE49-F238E27FC236}">
                <a16:creationId xmlns="" xmlns:a16="http://schemas.microsoft.com/office/drawing/2014/main" id="{D311F4DF-283E-4642-8458-5A5BA4CCCFF0}"/>
              </a:ext>
            </a:extLst>
          </p:cNvPr>
          <p:cNvGrpSpPr>
            <a:grpSpLocks/>
          </p:cNvGrpSpPr>
          <p:nvPr/>
        </p:nvGrpSpPr>
        <p:grpSpPr bwMode="auto">
          <a:xfrm>
            <a:off x="3276610" y="1837550"/>
            <a:ext cx="5256213" cy="2203979"/>
            <a:chOff x="1907704" y="1196752"/>
            <a:chExt cx="5256584" cy="2645691"/>
          </a:xfrm>
        </p:grpSpPr>
        <p:pic>
          <p:nvPicPr>
            <p:cNvPr id="15370" name="Grafik 6" descr="Einbauempfehlung_low res.jpg">
              <a:extLst>
                <a:ext uri="{FF2B5EF4-FFF2-40B4-BE49-F238E27FC236}">
                  <a16:creationId xmlns="" xmlns:a16="http://schemas.microsoft.com/office/drawing/2014/main" id="{2309CA64-79DD-4F03-A037-0638FCB62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14" t="22701" r="14563" b="26900"/>
            <a:stretch>
              <a:fillRect/>
            </a:stretch>
          </p:blipFill>
          <p:spPr bwMode="auto">
            <a:xfrm>
              <a:off x="1907704" y="1196752"/>
              <a:ext cx="5256584" cy="2645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Ellipse 5">
              <a:extLst>
                <a:ext uri="{FF2B5EF4-FFF2-40B4-BE49-F238E27FC236}">
                  <a16:creationId xmlns="" xmlns:a16="http://schemas.microsoft.com/office/drawing/2014/main" id="{FB5DB365-CA09-42AE-8D30-8F788892324F}"/>
                </a:ext>
              </a:extLst>
            </p:cNvPr>
            <p:cNvSpPr/>
            <p:nvPr/>
          </p:nvSpPr>
          <p:spPr>
            <a:xfrm>
              <a:off x="3636614" y="2060651"/>
              <a:ext cx="1582849" cy="151182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de-CH" sz="1800" b="0">
                <a:solidFill>
                  <a:prstClr val="white"/>
                </a:solidFill>
              </a:endParaRPr>
            </a:p>
          </p:txBody>
        </p:sp>
      </p:grpSp>
      <p:pic>
        <p:nvPicPr>
          <p:cNvPr id="15365" name="Picture 6">
            <a:extLst>
              <a:ext uri="{FF2B5EF4-FFF2-40B4-BE49-F238E27FC236}">
                <a16:creationId xmlns="" xmlns:a16="http://schemas.microsoft.com/office/drawing/2014/main" id="{A1ECDD8B-43E2-438C-80F3-DB662299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2" r="11401" b="12035"/>
          <a:stretch>
            <a:fillRect/>
          </a:stretch>
        </p:blipFill>
        <p:spPr bwMode="auto">
          <a:xfrm>
            <a:off x="4427538" y="817563"/>
            <a:ext cx="2538412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>
            <a:extLst>
              <a:ext uri="{FF2B5EF4-FFF2-40B4-BE49-F238E27FC236}">
                <a16:creationId xmlns="" xmlns:a16="http://schemas.microsoft.com/office/drawing/2014/main" id="{3E189E34-FAF9-4656-B3FB-6DD7ABDC13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4057386"/>
            <a:ext cx="24003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Grafik 9" descr="11 091 0-26.JPG">
            <a:extLst>
              <a:ext uri="{FF2B5EF4-FFF2-40B4-BE49-F238E27FC236}">
                <a16:creationId xmlns="" xmlns:a16="http://schemas.microsoft.com/office/drawing/2014/main" id="{82EA7B2B-E132-41AF-BFA8-1CBFD04B25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177396"/>
            <a:ext cx="23939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Grafik 8" descr="11 091 0-08.JPG">
            <a:extLst>
              <a:ext uri="{FF2B5EF4-FFF2-40B4-BE49-F238E27FC236}">
                <a16:creationId xmlns="" xmlns:a16="http://schemas.microsoft.com/office/drawing/2014/main" id="{2955FA91-132D-45C8-8808-A77D98CBB6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74" y="3817938"/>
            <a:ext cx="2160587" cy="1350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Grafik 10" descr="11 091 0-13.JPG">
            <a:extLst>
              <a:ext uri="{FF2B5EF4-FFF2-40B4-BE49-F238E27FC236}">
                <a16:creationId xmlns="" xmlns:a16="http://schemas.microsoft.com/office/drawing/2014/main" id="{E05DFDEC-36F0-4DC4-912D-5CAEE39B00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217334"/>
            <a:ext cx="24003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52452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>
            <a:extLst>
              <a:ext uri="{FF2B5EF4-FFF2-40B4-BE49-F238E27FC236}">
                <a16:creationId xmlns="" xmlns:a16="http://schemas.microsoft.com/office/drawing/2014/main" id="{A5A602CF-8421-40CC-9061-A6C0FF77C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03189"/>
            <a:ext cx="8229600" cy="953823"/>
          </a:xfrm>
        </p:spPr>
        <p:txBody>
          <a:bodyPr/>
          <a:lstStyle/>
          <a:p>
            <a:r>
              <a:rPr lang="de-CH" altLang="fr-FR"/>
              <a:t>Maintenance / intervalle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4FAA6069-1419-4100-9E73-1C3E1B11B9A0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extfeld 5">
            <a:extLst>
              <a:ext uri="{FF2B5EF4-FFF2-40B4-BE49-F238E27FC236}">
                <a16:creationId xmlns="" xmlns:a16="http://schemas.microsoft.com/office/drawing/2014/main" id="{F268503F-968D-4E7E-A956-C22DD87C2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54" y="1852104"/>
            <a:ext cx="7704137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80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Eau</a:t>
            </a: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marL="180975" indent="-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-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Molécule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formée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d’hydrogène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et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d’oxygène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(H₂O)</a:t>
            </a:r>
          </a:p>
          <a:p>
            <a:pPr marL="180975" indent="-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-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L’eau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pure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n’existe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pas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dans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la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nature</a:t>
            </a: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marL="180975" indent="-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	-&gt;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substances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dissoutes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: </a:t>
            </a:r>
            <a:r>
              <a:rPr lang="de-DE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sels</a:t>
            </a:r>
            <a:r>
              <a:rPr lang="de-DE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, </a:t>
            </a:r>
            <a:r>
              <a:rPr lang="de-DE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gaz</a:t>
            </a:r>
            <a:r>
              <a:rPr lang="de-DE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et </a:t>
            </a:r>
            <a:r>
              <a:rPr lang="de-DE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composés</a:t>
            </a:r>
            <a:r>
              <a:rPr lang="de-DE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DE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organiques</a:t>
            </a:r>
            <a:endParaRPr lang="de-DE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marL="180975" indent="-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	-&gt;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particules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en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suspension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: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bois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,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sable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,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résidus</a:t>
            </a:r>
            <a:r>
              <a:rPr lang="de-CH" sz="1800" b="0" dirty="0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b="0" dirty="0" err="1">
                <a:solidFill>
                  <a:prstClr val="black"/>
                </a:solidFill>
                <a:latin typeface="Calibri" panose="020F0502020204030204" pitchFamily="34" charset="0"/>
                <a:cs typeface="Arial" charset="0"/>
              </a:rPr>
              <a:t>végétaux</a:t>
            </a: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marL="180975" indent="-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marL="180975" indent="-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La </a:t>
            </a:r>
            <a:r>
              <a:rPr lang="de-CH" sz="1800" dirty="0" err="1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composition</a:t>
            </a: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 de </a:t>
            </a:r>
            <a:r>
              <a:rPr lang="de-CH" sz="1800" dirty="0" err="1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l’eau</a:t>
            </a: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 et le </a:t>
            </a:r>
            <a:r>
              <a:rPr lang="de-CH" sz="1800" dirty="0" err="1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régime</a:t>
            </a: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 de </a:t>
            </a:r>
            <a:r>
              <a:rPr lang="de-CH" sz="1800" dirty="0" err="1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pression</a:t>
            </a: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dirty="0" err="1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déterminent</a:t>
            </a: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dirty="0" err="1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l’intervalle</a:t>
            </a: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 de </a:t>
            </a:r>
            <a:r>
              <a:rPr lang="de-CH" sz="1800" dirty="0" err="1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maintenance</a:t>
            </a:r>
            <a:endParaRPr lang="de-CH" sz="1800" dirty="0">
              <a:solidFill>
                <a:srgbClr val="FF0000"/>
              </a:solidFill>
              <a:latin typeface="Calibri" panose="020F0502020204030204" pitchFamily="34" charset="0"/>
              <a:cs typeface="Arial" charset="0"/>
            </a:endParaRPr>
          </a:p>
          <a:p>
            <a:pPr marL="180975" indent="-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Cas </a:t>
            </a:r>
            <a:r>
              <a:rPr lang="de-CH" sz="1800" dirty="0" err="1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idéal</a:t>
            </a: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:		</a:t>
            </a:r>
            <a:r>
              <a:rPr lang="de-CH" sz="1800" dirty="0" err="1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contrôle</a:t>
            </a: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 de </a:t>
            </a:r>
            <a:r>
              <a:rPr lang="de-CH" sz="1800" dirty="0" err="1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fonctionnement</a:t>
            </a: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 </a:t>
            </a:r>
            <a:r>
              <a:rPr lang="de-CH" sz="1800" dirty="0" err="1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annuel</a:t>
            </a: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 / 5 </a:t>
            </a:r>
            <a:r>
              <a:rPr lang="de-CH" sz="1800" dirty="0" err="1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révisions</a:t>
            </a:r>
            <a:r>
              <a:rPr lang="de-CH" sz="1800" dirty="0">
                <a:solidFill>
                  <a:srgbClr val="FF0000"/>
                </a:solidFill>
                <a:latin typeface="Calibri" panose="020F0502020204030204" pitchFamily="34" charset="0"/>
                <a:cs typeface="Arial" charset="0"/>
              </a:rPr>
              <a:t> annuelles</a:t>
            </a:r>
            <a:endParaRPr lang="de-CH" sz="1800" b="0" dirty="0">
              <a:solidFill>
                <a:srgbClr val="FF0000"/>
              </a:solidFill>
              <a:latin typeface="Calibri" panose="020F0502020204030204" pitchFamily="34" charset="0"/>
              <a:cs typeface="Arial" charset="0"/>
            </a:endParaRPr>
          </a:p>
          <a:p>
            <a:pPr marL="180975" indent="-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  <a:p>
            <a:pPr marL="180975" indent="-18097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e-CH" sz="1800" b="0" dirty="0">
              <a:solidFill>
                <a:prstClr val="black"/>
              </a:solidFill>
              <a:latin typeface="Calibri" panose="020F0502020204030204" pitchFamily="34" charset="0"/>
              <a:cs typeface="Arial" charset="0"/>
            </a:endParaRPr>
          </a:p>
        </p:txBody>
      </p:sp>
      <p:pic>
        <p:nvPicPr>
          <p:cNvPr id="16389" name="Grafik 7" descr="Bergbach.png">
            <a:extLst>
              <a:ext uri="{FF2B5EF4-FFF2-40B4-BE49-F238E27FC236}">
                <a16:creationId xmlns="" xmlns:a16="http://schemas.microsoft.com/office/drawing/2014/main" id="{BBF7FC3D-862E-42EE-9ADA-041E0609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1041139"/>
            <a:ext cx="1847850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07437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>
            <a:extLst>
              <a:ext uri="{FF2B5EF4-FFF2-40B4-BE49-F238E27FC236}">
                <a16:creationId xmlns="" xmlns:a16="http://schemas.microsoft.com/office/drawing/2014/main" id="{2B27CAE7-2294-499F-BA6F-4BCE000BF8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03189"/>
            <a:ext cx="8229600" cy="953823"/>
          </a:xfrm>
        </p:spPr>
        <p:txBody>
          <a:bodyPr/>
          <a:lstStyle/>
          <a:p>
            <a:r>
              <a:rPr lang="de-CH" altLang="fr-FR"/>
              <a:t>Contrôle de fonctionnement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068A0047-ADC8-4C4B-A896-2DB83B6DD5D5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7412" name="Picture 2">
            <a:extLst>
              <a:ext uri="{FF2B5EF4-FFF2-40B4-BE49-F238E27FC236}">
                <a16:creationId xmlns="" xmlns:a16="http://schemas.microsoft.com/office/drawing/2014/main" id="{5E2940E7-2FC0-48E8-91F7-B4CBED33A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9990"/>
          <a:stretch>
            <a:fillRect/>
          </a:stretch>
        </p:blipFill>
        <p:spPr bwMode="auto">
          <a:xfrm>
            <a:off x="1187472" y="2017448"/>
            <a:ext cx="6913563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Box 1">
            <a:extLst>
              <a:ext uri="{FF2B5EF4-FFF2-40B4-BE49-F238E27FC236}">
                <a16:creationId xmlns="" xmlns:a16="http://schemas.microsoft.com/office/drawing/2014/main" id="{4F2D4505-ACBD-4457-B2CC-782DCAD58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925" y="2119313"/>
            <a:ext cx="1512888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CH" altLang="fr-FR" sz="1800" b="0">
                <a:solidFill>
                  <a:prstClr val="black"/>
                </a:solidFill>
              </a:rPr>
              <a:t>VOIR</a:t>
            </a:r>
          </a:p>
        </p:txBody>
      </p:sp>
      <p:sp>
        <p:nvSpPr>
          <p:cNvPr id="17414" name="TextBox 5">
            <a:extLst>
              <a:ext uri="{FF2B5EF4-FFF2-40B4-BE49-F238E27FC236}">
                <a16:creationId xmlns="" xmlns:a16="http://schemas.microsoft.com/office/drawing/2014/main" id="{49C13EB4-2C1F-440B-8BBD-FDC3E2835A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154" y="2119313"/>
            <a:ext cx="151288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CH" altLang="fr-FR" sz="1800" b="0">
                <a:solidFill>
                  <a:prstClr val="black"/>
                </a:solidFill>
              </a:rPr>
              <a:t>ECOUTER</a:t>
            </a:r>
          </a:p>
        </p:txBody>
      </p:sp>
      <p:sp>
        <p:nvSpPr>
          <p:cNvPr id="17415" name="TextBox 6">
            <a:extLst>
              <a:ext uri="{FF2B5EF4-FFF2-40B4-BE49-F238E27FC236}">
                <a16:creationId xmlns="" xmlns:a16="http://schemas.microsoft.com/office/drawing/2014/main" id="{57F284F4-8745-4D2C-ABCB-D3BB15A9B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2119313"/>
            <a:ext cx="1878012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fr-CH" altLang="fr-FR" sz="1800" b="0">
                <a:solidFill>
                  <a:prstClr val="black"/>
                </a:solidFill>
              </a:rPr>
              <a:t>AGIR</a:t>
            </a:r>
          </a:p>
        </p:txBody>
      </p:sp>
    </p:spTree>
    <p:extLst>
      <p:ext uri="{BB962C8B-B14F-4D97-AF65-F5344CB8AC3E}">
        <p14:creationId xmlns:p14="http://schemas.microsoft.com/office/powerpoint/2010/main" val="32752844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>
            <a:extLst>
              <a:ext uri="{FF2B5EF4-FFF2-40B4-BE49-F238E27FC236}">
                <a16:creationId xmlns="" xmlns:a16="http://schemas.microsoft.com/office/drawing/2014/main" id="{A8752153-5660-4337-AAAF-BCE34796F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03189"/>
            <a:ext cx="8229600" cy="953823"/>
          </a:xfrm>
        </p:spPr>
        <p:txBody>
          <a:bodyPr/>
          <a:lstStyle/>
          <a:p>
            <a:r>
              <a:rPr lang="de-CH" altLang="fr-FR"/>
              <a:t>Contrôle de fonctionnement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DF414BAC-CB3C-41F4-808F-DF386C7BCF6B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436" name="Picture 2">
            <a:extLst>
              <a:ext uri="{FF2B5EF4-FFF2-40B4-BE49-F238E27FC236}">
                <a16:creationId xmlns="" xmlns:a16="http://schemas.microsoft.com/office/drawing/2014/main" id="{29051157-C904-4043-BA63-290BEFB10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877094"/>
            <a:ext cx="2305050" cy="2831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7" name="Gruppieren 6">
            <a:extLst>
              <a:ext uri="{FF2B5EF4-FFF2-40B4-BE49-F238E27FC236}">
                <a16:creationId xmlns="" xmlns:a16="http://schemas.microsoft.com/office/drawing/2014/main" id="{5CD2F577-80BE-4E0C-919A-CF38856208CE}"/>
              </a:ext>
            </a:extLst>
          </p:cNvPr>
          <p:cNvGrpSpPr>
            <a:grpSpLocks/>
          </p:cNvGrpSpPr>
          <p:nvPr/>
        </p:nvGrpSpPr>
        <p:grpSpPr bwMode="auto">
          <a:xfrm>
            <a:off x="3059125" y="997480"/>
            <a:ext cx="5870575" cy="4343136"/>
            <a:chOff x="1910978" y="-752614"/>
            <a:chExt cx="6448172" cy="6269177"/>
          </a:xfrm>
        </p:grpSpPr>
        <p:pic>
          <p:nvPicPr>
            <p:cNvPr id="18444" name="Picture 2" descr="N:\Marketing\Marketing öffentlich\Fotos nach RUBRIKEN\Fotos WALTHER SIMON\Hawido Diverse WALTHER\Fotos vom 2016\1500.tif">
              <a:extLst>
                <a:ext uri="{FF2B5EF4-FFF2-40B4-BE49-F238E27FC236}">
                  <a16:creationId xmlns="" xmlns:a16="http://schemas.microsoft.com/office/drawing/2014/main" id="{FDECCC7D-069D-4D0D-BC9A-06216FF94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08200" y="1601788"/>
              <a:ext cx="3976688" cy="391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5" name="Text Box 6">
              <a:extLst>
                <a:ext uri="{FF2B5EF4-FFF2-40B4-BE49-F238E27FC236}">
                  <a16:creationId xmlns="" xmlns:a16="http://schemas.microsoft.com/office/drawing/2014/main" id="{45C86CE8-71C3-4983-9B6C-1FFD4D4829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10978" y="-752614"/>
              <a:ext cx="2531839" cy="932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fr-FR" sz="1800" b="0">
                  <a:solidFill>
                    <a:prstClr val="black"/>
                  </a:solidFill>
                  <a:cs typeface="Arial" panose="020B0604020202020204" pitchFamily="34" charset="0"/>
                </a:rPr>
                <a:t>Filtre à impuretés conduite principale</a:t>
              </a:r>
              <a:endParaRPr lang="de-DE" altLang="fr-FR" sz="1800" b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8446" name="Line 7">
              <a:extLst>
                <a:ext uri="{FF2B5EF4-FFF2-40B4-BE49-F238E27FC236}">
                  <a16:creationId xmlns="" xmlns:a16="http://schemas.microsoft.com/office/drawing/2014/main" id="{3140BAC6-37A2-4BA2-8CFF-C5932781D3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30763" y="3209925"/>
              <a:ext cx="677862" cy="160020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H" sz="1800" b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47" name="Line 9">
              <a:extLst>
                <a:ext uri="{FF2B5EF4-FFF2-40B4-BE49-F238E27FC236}">
                  <a16:creationId xmlns="" xmlns:a16="http://schemas.microsoft.com/office/drawing/2014/main" id="{CF04BB0D-6406-4727-94CA-4A2474BA04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21668" y="1759354"/>
              <a:ext cx="1265790" cy="77957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CH" sz="1800" b="0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448" name="Text Box 6">
              <a:extLst>
                <a:ext uri="{FF2B5EF4-FFF2-40B4-BE49-F238E27FC236}">
                  <a16:creationId xmlns="" xmlns:a16="http://schemas.microsoft.com/office/drawing/2014/main" id="{C3446034-CB78-486E-A678-F73780E81F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08346" y="1499495"/>
              <a:ext cx="2650804" cy="533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CH" altLang="fr-FR" sz="1800" b="0">
                  <a:solidFill>
                    <a:prstClr val="black"/>
                  </a:solidFill>
                  <a:cs typeface="Arial" panose="020B0604020202020204" pitchFamily="34" charset="0"/>
                </a:rPr>
                <a:t>Limiteur de pression</a:t>
              </a:r>
              <a:endParaRPr lang="de-DE" altLang="fr-FR" sz="1800" b="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8438" name="Line 9">
            <a:extLst>
              <a:ext uri="{FF2B5EF4-FFF2-40B4-BE49-F238E27FC236}">
                <a16:creationId xmlns="" xmlns:a16="http://schemas.microsoft.com/office/drawing/2014/main" id="{680D201A-FC1D-4278-80B4-BFF8412361E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71560" y="1177396"/>
            <a:ext cx="2087563" cy="56753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sz="1800" b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439" name="Text Box 6">
            <a:extLst>
              <a:ext uri="{FF2B5EF4-FFF2-40B4-BE49-F238E27FC236}">
                <a16:creationId xmlns="" xmlns:a16="http://schemas.microsoft.com/office/drawing/2014/main" id="{23049DFC-AB46-43A1-A3BC-AA960C5CC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84" y="4837932"/>
            <a:ext cx="24479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fr-FR" sz="1800" b="0">
                <a:solidFill>
                  <a:prstClr val="black"/>
                </a:solidFill>
                <a:cs typeface="Arial" panose="020B0604020202020204" pitchFamily="34" charset="0"/>
              </a:rPr>
              <a:t>Filtre </a:t>
            </a:r>
            <a:br>
              <a:rPr lang="de-CH" altLang="fr-FR" sz="1800" b="0">
                <a:solidFill>
                  <a:prstClr val="black"/>
                </a:solidFill>
                <a:cs typeface="Arial" panose="020B0604020202020204" pitchFamily="34" charset="0"/>
              </a:rPr>
            </a:br>
            <a:r>
              <a:rPr lang="de-CH" altLang="fr-FR" sz="1800" b="0">
                <a:solidFill>
                  <a:prstClr val="black"/>
                </a:solidFill>
                <a:cs typeface="Arial" panose="020B0604020202020204" pitchFamily="34" charset="0"/>
              </a:rPr>
              <a:t>conduite de commande</a:t>
            </a:r>
            <a:endParaRPr lang="de-DE" altLang="fr-FR" sz="1800" b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440" name="Line 9">
            <a:extLst>
              <a:ext uri="{FF2B5EF4-FFF2-40B4-BE49-F238E27FC236}">
                <a16:creationId xmlns="" xmlns:a16="http://schemas.microsoft.com/office/drawing/2014/main" id="{4B8139A1-699F-45C1-8626-C5237471784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35602" y="2017449"/>
            <a:ext cx="1008063" cy="899583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sz="1800" b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441" name="Text Box 6">
            <a:extLst>
              <a:ext uri="{FF2B5EF4-FFF2-40B4-BE49-F238E27FC236}">
                <a16:creationId xmlns="" xmlns:a16="http://schemas.microsoft.com/office/drawing/2014/main" id="{6AC22794-277B-4756-83D4-5B4A29998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7771" y="1778024"/>
            <a:ext cx="17287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fr-FR" sz="1800" b="0">
                <a:solidFill>
                  <a:prstClr val="black"/>
                </a:solidFill>
                <a:cs typeface="Arial" panose="020B0604020202020204" pitchFamily="34" charset="0"/>
              </a:rPr>
              <a:t>Vanne de commande</a:t>
            </a:r>
            <a:endParaRPr lang="de-DE" altLang="fr-FR" sz="1800" b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8442" name="Line 9">
            <a:extLst>
              <a:ext uri="{FF2B5EF4-FFF2-40B4-BE49-F238E27FC236}">
                <a16:creationId xmlns="" xmlns:a16="http://schemas.microsoft.com/office/drawing/2014/main" id="{683A6417-1775-4642-87BB-296C760F2C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8400" y="2557198"/>
            <a:ext cx="1079500" cy="1379802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sz="1800" b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443" name="Text Box 6">
            <a:extLst>
              <a:ext uri="{FF2B5EF4-FFF2-40B4-BE49-F238E27FC236}">
                <a16:creationId xmlns="" xmlns:a16="http://schemas.microsoft.com/office/drawing/2014/main" id="{FCF1C91E-E456-4DAB-A26B-294D04D9C2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3232" y="1957942"/>
            <a:ext cx="1584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CH" altLang="fr-FR" sz="1800" b="0">
                <a:solidFill>
                  <a:prstClr val="black"/>
                </a:solidFill>
                <a:cs typeface="Arial" panose="020B0604020202020204" pitchFamily="34" charset="0"/>
              </a:rPr>
              <a:t>Vanne principale</a:t>
            </a:r>
            <a:endParaRPr lang="de-DE" altLang="fr-FR" sz="1800" b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0632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>
            <a:extLst>
              <a:ext uri="{FF2B5EF4-FFF2-40B4-BE49-F238E27FC236}">
                <a16:creationId xmlns="" xmlns:a16="http://schemas.microsoft.com/office/drawing/2014/main" id="{66BDD1C1-80D8-4DA8-B8C7-89E765430F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0825" y="103189"/>
            <a:ext cx="8229600" cy="953823"/>
          </a:xfrm>
        </p:spPr>
        <p:txBody>
          <a:bodyPr/>
          <a:lstStyle/>
          <a:p>
            <a:r>
              <a:rPr lang="de-CH" altLang="fr-FR"/>
              <a:t>Révision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A5543D16-BAAB-4507-ABE9-A43FDC75522C}"/>
              </a:ext>
            </a:extLst>
          </p:cNvPr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484" name="Picture 2" descr="N:\Marketing\Marketing öffentlich\Fotos nach RUBRIKEN\Fotos WALTHER SIMON\Dienstleistungen WALTHER\hawle_bilder_dienstleistungen_1\hawido_service_198rgb.jpg">
            <a:extLst>
              <a:ext uri="{FF2B5EF4-FFF2-40B4-BE49-F238E27FC236}">
                <a16:creationId xmlns="" xmlns:a16="http://schemas.microsoft.com/office/drawing/2014/main" id="{118EC8BC-7794-4D78-A741-A0197CD5A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77396"/>
            <a:ext cx="3041650" cy="377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">
            <a:extLst>
              <a:ext uri="{FF2B5EF4-FFF2-40B4-BE49-F238E27FC236}">
                <a16:creationId xmlns="" xmlns:a16="http://schemas.microsoft.com/office/drawing/2014/main" id="{495B0F2A-6BCE-4724-8FDA-058E0076F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41" y="216958"/>
            <a:ext cx="2016125" cy="252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">
            <a:extLst>
              <a:ext uri="{FF2B5EF4-FFF2-40B4-BE49-F238E27FC236}">
                <a16:creationId xmlns="" xmlns:a16="http://schemas.microsoft.com/office/drawing/2014/main" id="{D41622F8-1DAF-4025-8CE9-427561D60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937951"/>
            <a:ext cx="1655763" cy="207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487" name="Gruppieren 17">
            <a:extLst>
              <a:ext uri="{FF2B5EF4-FFF2-40B4-BE49-F238E27FC236}">
                <a16:creationId xmlns="" xmlns:a16="http://schemas.microsoft.com/office/drawing/2014/main" id="{96318860-52D0-4039-BE1B-2E3B216B1981}"/>
              </a:ext>
            </a:extLst>
          </p:cNvPr>
          <p:cNvGrpSpPr>
            <a:grpSpLocks/>
          </p:cNvGrpSpPr>
          <p:nvPr/>
        </p:nvGrpSpPr>
        <p:grpSpPr bwMode="auto">
          <a:xfrm>
            <a:off x="3563969" y="3096949"/>
            <a:ext cx="5184775" cy="2423583"/>
            <a:chOff x="1488141" y="1431925"/>
            <a:chExt cx="6179346" cy="3791463"/>
          </a:xfrm>
        </p:grpSpPr>
        <p:pic>
          <p:nvPicPr>
            <p:cNvPr id="20490" name="Grafik 6" descr="Hawido_Schnitt o. Steuerleitung_highres_test_rgb.jpg">
              <a:extLst>
                <a:ext uri="{FF2B5EF4-FFF2-40B4-BE49-F238E27FC236}">
                  <a16:creationId xmlns="" xmlns:a16="http://schemas.microsoft.com/office/drawing/2014/main" id="{16147D01-CBDF-4474-9237-9CAAF71B2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1414" y="1431925"/>
              <a:ext cx="3428692" cy="3791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1" name="Textfeld 7">
              <a:extLst>
                <a:ext uri="{FF2B5EF4-FFF2-40B4-BE49-F238E27FC236}">
                  <a16:creationId xmlns="" xmlns:a16="http://schemas.microsoft.com/office/drawing/2014/main" id="{8BA061AD-A85A-4ECA-B3F0-396B36EA23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141" y="1431925"/>
              <a:ext cx="1663411" cy="57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b="0">
                  <a:solidFill>
                    <a:prstClr val="black"/>
                  </a:solidFill>
                  <a:cs typeface="Arial" panose="020B0604020202020204" pitchFamily="34" charset="0"/>
                </a:rPr>
                <a:t>Diaphragme</a:t>
              </a:r>
            </a:p>
          </p:txBody>
        </p:sp>
        <p:sp>
          <p:nvSpPr>
            <p:cNvPr id="20492" name="Textfeld 8">
              <a:extLst>
                <a:ext uri="{FF2B5EF4-FFF2-40B4-BE49-F238E27FC236}">
                  <a16:creationId xmlns="" xmlns:a16="http://schemas.microsoft.com/office/drawing/2014/main" id="{20B04999-B6AC-4C06-B920-E61AAA18CC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2146" y="2089273"/>
              <a:ext cx="2055341" cy="577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de-CH" altLang="fr-FR" sz="1800" b="0">
                  <a:solidFill>
                    <a:prstClr val="black"/>
                  </a:solidFill>
                  <a:cs typeface="Arial" panose="020B0604020202020204" pitchFamily="34" charset="0"/>
                </a:rPr>
                <a:t>Joint de siège</a:t>
              </a:r>
            </a:p>
          </p:txBody>
        </p:sp>
      </p:grpSp>
      <p:sp>
        <p:nvSpPr>
          <p:cNvPr id="20488" name="Line 9">
            <a:extLst>
              <a:ext uri="{FF2B5EF4-FFF2-40B4-BE49-F238E27FC236}">
                <a16:creationId xmlns="" xmlns:a16="http://schemas.microsoft.com/office/drawing/2014/main" id="{BF67D196-A107-4A24-9CE8-2E45B9576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356114" y="3397252"/>
            <a:ext cx="936625" cy="900907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sz="1800" b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0489" name="Line 9">
            <a:extLst>
              <a:ext uri="{FF2B5EF4-FFF2-40B4-BE49-F238E27FC236}">
                <a16:creationId xmlns="" xmlns:a16="http://schemas.microsoft.com/office/drawing/2014/main" id="{C4D80D66-BA74-4D1F-9981-5343CBBB06B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84909" y="3757083"/>
            <a:ext cx="1150937" cy="72099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CH" sz="1800" b="0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87664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>
            <a:extLst>
              <a:ext uri="{FF2B5EF4-FFF2-40B4-BE49-F238E27FC236}">
                <a16:creationId xmlns="" xmlns:a16="http://schemas.microsoft.com/office/drawing/2014/main" id="{A2E9C4F2-51CE-4422-9694-48F2F4CF5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88" y="96573"/>
            <a:ext cx="8913812" cy="952500"/>
          </a:xfrm>
        </p:spPr>
        <p:txBody>
          <a:bodyPr/>
          <a:lstStyle/>
          <a:p>
            <a:pPr algn="l"/>
            <a:r>
              <a:rPr lang="de-CH" altLang="fr-FR"/>
              <a:t>Contrat de service: avantages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B67B91FF-0DD3-4983-9894-E5AC00E914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10" y="1333500"/>
            <a:ext cx="4475163" cy="3771636"/>
          </a:xfrm>
        </p:spPr>
        <p:txBody>
          <a:bodyPr/>
          <a:lstStyle/>
          <a:p>
            <a:pPr marL="179388" indent="-179388">
              <a:spcBef>
                <a:spcPts val="0"/>
              </a:spcBef>
              <a:defRPr/>
            </a:pPr>
            <a:r>
              <a:rPr lang="de-CH" sz="1800" dirty="0" err="1">
                <a:cs typeface="Arial" pitchFamily="34" charset="0"/>
              </a:rPr>
              <a:t>Contrôle</a:t>
            </a:r>
            <a:r>
              <a:rPr lang="de-CH" sz="1800" dirty="0">
                <a:cs typeface="Arial" pitchFamily="34" charset="0"/>
              </a:rPr>
              <a:t> </a:t>
            </a:r>
            <a:r>
              <a:rPr lang="de-CH" sz="1800" dirty="0" err="1">
                <a:cs typeface="Arial" pitchFamily="34" charset="0"/>
              </a:rPr>
              <a:t>annuel</a:t>
            </a:r>
            <a:endParaRPr lang="de-CH" sz="1800" dirty="0">
              <a:cs typeface="Arial" pitchFamily="34" charset="0"/>
            </a:endParaRPr>
          </a:p>
          <a:p>
            <a:pPr marL="179388" indent="-179388">
              <a:spcBef>
                <a:spcPts val="0"/>
              </a:spcBef>
              <a:defRPr/>
            </a:pPr>
            <a:endParaRPr lang="de-CH" sz="1800" dirty="0">
              <a:cs typeface="Arial" pitchFamily="34" charset="0"/>
            </a:endParaRPr>
          </a:p>
          <a:p>
            <a:pPr marL="179388" indent="-179388">
              <a:spcBef>
                <a:spcPts val="0"/>
              </a:spcBef>
              <a:defRPr/>
            </a:pPr>
            <a:r>
              <a:rPr lang="de-CH" sz="1800" dirty="0" err="1">
                <a:cs typeface="Arial" pitchFamily="34" charset="0"/>
              </a:rPr>
              <a:t>Révision</a:t>
            </a:r>
            <a:r>
              <a:rPr lang="de-CH" sz="1800" dirty="0">
                <a:cs typeface="Arial" pitchFamily="34" charset="0"/>
              </a:rPr>
              <a:t> des </a:t>
            </a:r>
            <a:r>
              <a:rPr lang="de-CH" sz="1800" dirty="0" err="1">
                <a:cs typeface="Arial" pitchFamily="34" charset="0"/>
              </a:rPr>
              <a:t>vannes</a:t>
            </a:r>
            <a:r>
              <a:rPr lang="de-CH" sz="1800" dirty="0">
                <a:cs typeface="Arial" pitchFamily="34" charset="0"/>
              </a:rPr>
              <a:t> </a:t>
            </a:r>
            <a:r>
              <a:rPr lang="de-CH" sz="1800" dirty="0" err="1">
                <a:cs typeface="Arial" pitchFamily="34" charset="0"/>
              </a:rPr>
              <a:t>tous</a:t>
            </a:r>
            <a:r>
              <a:rPr lang="de-CH" sz="1800" dirty="0">
                <a:cs typeface="Arial" pitchFamily="34" charset="0"/>
              </a:rPr>
              <a:t> </a:t>
            </a:r>
            <a:r>
              <a:rPr lang="de-CH" sz="1800" dirty="0" err="1">
                <a:cs typeface="Arial" pitchFamily="34" charset="0"/>
              </a:rPr>
              <a:t>les</a:t>
            </a:r>
            <a:r>
              <a:rPr lang="de-CH" sz="1800" dirty="0">
                <a:cs typeface="Arial" pitchFamily="34" charset="0"/>
              </a:rPr>
              <a:t> </a:t>
            </a:r>
            <a:r>
              <a:rPr lang="de-CH" sz="1800" dirty="0" err="1">
                <a:cs typeface="Arial" pitchFamily="34" charset="0"/>
              </a:rPr>
              <a:t>cinq</a:t>
            </a:r>
            <a:r>
              <a:rPr lang="de-CH" sz="1800" dirty="0">
                <a:cs typeface="Arial" pitchFamily="34" charset="0"/>
              </a:rPr>
              <a:t> ans</a:t>
            </a:r>
          </a:p>
          <a:p>
            <a:pPr marL="179388" indent="-179388">
              <a:spcBef>
                <a:spcPts val="0"/>
              </a:spcBef>
              <a:defRPr/>
            </a:pPr>
            <a:endParaRPr lang="de-CH" sz="1800" dirty="0">
              <a:cs typeface="Arial" pitchFamily="34" charset="0"/>
            </a:endParaRPr>
          </a:p>
          <a:p>
            <a:pPr marL="179388" indent="-179388">
              <a:spcBef>
                <a:spcPts val="0"/>
              </a:spcBef>
              <a:defRPr/>
            </a:pPr>
            <a:r>
              <a:rPr lang="de-CH" sz="1800" dirty="0">
                <a:cs typeface="Arial" pitchFamily="34" charset="0"/>
              </a:rPr>
              <a:t>Garantie en </a:t>
            </a:r>
            <a:r>
              <a:rPr lang="de-CH" sz="1800" dirty="0" err="1">
                <a:cs typeface="Arial" pitchFamily="34" charset="0"/>
              </a:rPr>
              <a:t>cas</a:t>
            </a:r>
            <a:r>
              <a:rPr lang="de-CH" sz="1800" dirty="0">
                <a:cs typeface="Arial" pitchFamily="34" charset="0"/>
              </a:rPr>
              <a:t> de </a:t>
            </a:r>
            <a:r>
              <a:rPr lang="de-CH" sz="1800" dirty="0" err="1">
                <a:cs typeface="Arial" pitchFamily="34" charset="0"/>
              </a:rPr>
              <a:t>défaillance</a:t>
            </a:r>
            <a:endParaRPr lang="de-CH" sz="1800" dirty="0">
              <a:cs typeface="Arial" pitchFamily="34" charset="0"/>
            </a:endParaRPr>
          </a:p>
          <a:p>
            <a:pPr marL="179388" indent="-179388">
              <a:spcBef>
                <a:spcPts val="0"/>
              </a:spcBef>
              <a:defRPr/>
            </a:pPr>
            <a:endParaRPr lang="de-CH" sz="1800" dirty="0">
              <a:cs typeface="Arial" pitchFamily="34" charset="0"/>
            </a:endParaRPr>
          </a:p>
          <a:p>
            <a:pPr marL="179388" indent="-179388">
              <a:spcBef>
                <a:spcPts val="0"/>
              </a:spcBef>
              <a:defRPr/>
            </a:pPr>
            <a:r>
              <a:rPr lang="de-CH" sz="1800" dirty="0">
                <a:cs typeface="Arial" pitchFamily="34" charset="0"/>
              </a:rPr>
              <a:t>Budget </a:t>
            </a:r>
            <a:r>
              <a:rPr lang="de-CH" sz="1800" dirty="0" err="1">
                <a:cs typeface="Arial" pitchFamily="34" charset="0"/>
              </a:rPr>
              <a:t>annuel</a:t>
            </a:r>
            <a:r>
              <a:rPr lang="de-CH" sz="1800" dirty="0">
                <a:cs typeface="Arial" pitchFamily="34" charset="0"/>
              </a:rPr>
              <a:t> </a:t>
            </a:r>
            <a:r>
              <a:rPr lang="de-CH" sz="1800" dirty="0" err="1">
                <a:cs typeface="Arial" pitchFamily="34" charset="0"/>
              </a:rPr>
              <a:t>prévisible</a:t>
            </a:r>
            <a:endParaRPr lang="de-CH" sz="1800" dirty="0">
              <a:cs typeface="Arial" pitchFamily="34" charset="0"/>
            </a:endParaRPr>
          </a:p>
          <a:p>
            <a:pPr marL="179388" indent="-179388">
              <a:spcBef>
                <a:spcPts val="0"/>
              </a:spcBef>
              <a:defRPr/>
            </a:pPr>
            <a:endParaRPr lang="de-CH" sz="1800" dirty="0">
              <a:cs typeface="Arial" pitchFamily="34" charset="0"/>
            </a:endParaRPr>
          </a:p>
          <a:p>
            <a:pPr marL="179388" indent="-179388">
              <a:spcBef>
                <a:spcPts val="0"/>
              </a:spcBef>
              <a:defRPr/>
            </a:pPr>
            <a:r>
              <a:rPr lang="de-CH" sz="1800" dirty="0" err="1">
                <a:cs typeface="Arial" pitchFamily="34" charset="0"/>
              </a:rPr>
              <a:t>Conservation</a:t>
            </a:r>
            <a:r>
              <a:rPr lang="de-CH" sz="1800" dirty="0">
                <a:cs typeface="Arial" pitchFamily="34" charset="0"/>
              </a:rPr>
              <a:t> des </a:t>
            </a:r>
            <a:r>
              <a:rPr lang="de-CH" sz="1800" dirty="0" err="1">
                <a:cs typeface="Arial" pitchFamily="34" charset="0"/>
              </a:rPr>
              <a:t>vannes</a:t>
            </a:r>
            <a:r>
              <a:rPr lang="de-CH" sz="1800" dirty="0">
                <a:cs typeface="Arial" pitchFamily="34" charset="0"/>
              </a:rPr>
              <a:t> en </a:t>
            </a:r>
            <a:r>
              <a:rPr lang="de-CH" sz="1800" dirty="0" err="1">
                <a:cs typeface="Arial" pitchFamily="34" charset="0"/>
              </a:rPr>
              <a:t>bon</a:t>
            </a:r>
            <a:r>
              <a:rPr lang="de-CH" sz="1800" dirty="0">
                <a:cs typeface="Arial" pitchFamily="34" charset="0"/>
              </a:rPr>
              <a:t> </a:t>
            </a:r>
            <a:r>
              <a:rPr lang="de-CH" sz="1800" dirty="0" err="1">
                <a:cs typeface="Arial" pitchFamily="34" charset="0"/>
              </a:rPr>
              <a:t>état</a:t>
            </a:r>
            <a:endParaRPr lang="de-CH" sz="1800" dirty="0">
              <a:cs typeface="Arial" pitchFamily="34" charset="0"/>
            </a:endParaRPr>
          </a:p>
          <a:p>
            <a:pPr marL="179388" indent="-179388">
              <a:spcBef>
                <a:spcPts val="0"/>
              </a:spcBef>
              <a:defRPr/>
            </a:pPr>
            <a:endParaRPr lang="de-CH" sz="1800" dirty="0">
              <a:cs typeface="Arial" pitchFamily="34" charset="0"/>
            </a:endParaRPr>
          </a:p>
          <a:p>
            <a:pPr marL="179388" indent="-179388">
              <a:spcBef>
                <a:spcPts val="0"/>
              </a:spcBef>
              <a:defRPr/>
            </a:pPr>
            <a:r>
              <a:rPr lang="de-CH" sz="1800" dirty="0" err="1">
                <a:cs typeface="Arial" pitchFamily="34" charset="0"/>
              </a:rPr>
              <a:t>Echéancier</a:t>
            </a:r>
            <a:r>
              <a:rPr lang="de-CH" sz="1800" dirty="0">
                <a:cs typeface="Arial" pitchFamily="34" charset="0"/>
              </a:rPr>
              <a:t> de </a:t>
            </a:r>
            <a:r>
              <a:rPr lang="de-CH" sz="1800" dirty="0" err="1">
                <a:cs typeface="Arial" pitchFamily="34" charset="0"/>
              </a:rPr>
              <a:t>maintenance</a:t>
            </a:r>
            <a:r>
              <a:rPr lang="de-CH" sz="1800" dirty="0">
                <a:cs typeface="Arial" pitchFamily="34" charset="0"/>
              </a:rPr>
              <a:t> </a:t>
            </a:r>
            <a:br>
              <a:rPr lang="de-CH" sz="1800" dirty="0">
                <a:cs typeface="Arial" pitchFamily="34" charset="0"/>
              </a:rPr>
            </a:br>
            <a:r>
              <a:rPr lang="de-CH" sz="1800" dirty="0" err="1">
                <a:cs typeface="Arial" pitchFamily="34" charset="0"/>
              </a:rPr>
              <a:t>géré</a:t>
            </a:r>
            <a:r>
              <a:rPr lang="de-CH" sz="1800" dirty="0">
                <a:cs typeface="Arial" pitchFamily="34" charset="0"/>
              </a:rPr>
              <a:t> par le </a:t>
            </a:r>
            <a:r>
              <a:rPr lang="de-CH" sz="1800" dirty="0" err="1">
                <a:cs typeface="Arial" pitchFamily="34" charset="0"/>
              </a:rPr>
              <a:t>technicien</a:t>
            </a:r>
            <a:r>
              <a:rPr lang="de-CH" sz="1800" dirty="0">
                <a:cs typeface="Arial" pitchFamily="34" charset="0"/>
              </a:rPr>
              <a:t> de </a:t>
            </a:r>
            <a:r>
              <a:rPr lang="de-CH" sz="1800" dirty="0" err="1">
                <a:cs typeface="Arial" pitchFamily="34" charset="0"/>
              </a:rPr>
              <a:t>service</a:t>
            </a:r>
            <a:r>
              <a:rPr lang="de-CH" sz="1800" dirty="0">
                <a:cs typeface="Arial" pitchFamily="34" charset="0"/>
              </a:rPr>
              <a:t> </a:t>
            </a:r>
          </a:p>
          <a:p>
            <a:pPr>
              <a:spcBef>
                <a:spcPts val="0"/>
              </a:spcBef>
              <a:defRPr/>
            </a:pPr>
            <a:endParaRPr lang="de-CH" sz="18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DEFFA83-1CBB-4DBA-9BCE-D12435D2B66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2533" name="Picture 6" descr="N:\Marketing\Marketing öffentlich\Fotos nach RUBRIKEN\Fotos WALTHER SIMON\Dienstleistungen WALTHER\hawle_bilder_dienstleistungen_1\hawido_service_331rgb.jpg">
            <a:extLst>
              <a:ext uri="{FF2B5EF4-FFF2-40B4-BE49-F238E27FC236}">
                <a16:creationId xmlns="" xmlns:a16="http://schemas.microsoft.com/office/drawing/2014/main" id="{C7E20257-7F88-4406-B341-DA521B79299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9375" y="1333500"/>
            <a:ext cx="3016250" cy="3771636"/>
          </a:xfrm>
          <a:noFill/>
        </p:spPr>
      </p:pic>
    </p:spTree>
    <p:extLst>
      <p:ext uri="{BB962C8B-B14F-4D97-AF65-F5344CB8AC3E}">
        <p14:creationId xmlns:p14="http://schemas.microsoft.com/office/powerpoint/2010/main" val="265614945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>
            <a:extLst>
              <a:ext uri="{FF2B5EF4-FFF2-40B4-BE49-F238E27FC236}">
                <a16:creationId xmlns="" xmlns:a16="http://schemas.microsoft.com/office/drawing/2014/main" id="{9773E49A-F300-40D8-80E6-B7926405A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88" y="104511"/>
            <a:ext cx="8229600" cy="952500"/>
          </a:xfrm>
        </p:spPr>
        <p:txBody>
          <a:bodyPr/>
          <a:lstStyle/>
          <a:p>
            <a:pPr algn="l"/>
            <a:r>
              <a:rPr lang="de-CH" altLang="fr-FR"/>
              <a:t>Contrat de service: avantages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0C122382-3D6B-4F8B-82FE-C5D60E30D8F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3556" name="Picture 6" descr="N:\Marketing\Marketing öffentlich\Fotos nach RUBRIKEN\Fotos WALTHER SIMON\Dienstleistungen WALTHER\hawle_bilder_dienstleistungen_1\hawido_service_331rgb.jpg">
            <a:extLst>
              <a:ext uri="{FF2B5EF4-FFF2-40B4-BE49-F238E27FC236}">
                <a16:creationId xmlns="" xmlns:a16="http://schemas.microsoft.com/office/drawing/2014/main" id="{8446DF72-F046-46EF-A6AC-FA6CF27E536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59375" y="1333500"/>
            <a:ext cx="3016250" cy="3771636"/>
          </a:xfrm>
          <a:noFill/>
        </p:spPr>
      </p:pic>
      <p:pic>
        <p:nvPicPr>
          <p:cNvPr id="23557" name="Inhaltsplatzhalter 5" descr="cid:image001.jpg@01D34335.E71A6230">
            <a:extLst>
              <a:ext uri="{FF2B5EF4-FFF2-40B4-BE49-F238E27FC236}">
                <a16:creationId xmlns="" xmlns:a16="http://schemas.microsoft.com/office/drawing/2014/main" id="{F17732A6-D5EE-4495-8B0A-EB8D0E19E7A9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5988" y="1333500"/>
            <a:ext cx="3121025" cy="3771636"/>
          </a:xfrm>
        </p:spPr>
      </p:pic>
    </p:spTree>
    <p:extLst>
      <p:ext uri="{BB962C8B-B14F-4D97-AF65-F5344CB8AC3E}">
        <p14:creationId xmlns:p14="http://schemas.microsoft.com/office/powerpoint/2010/main" val="37626259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>
            <a:extLst>
              <a:ext uri="{FF2B5EF4-FFF2-40B4-BE49-F238E27FC236}">
                <a16:creationId xmlns="" xmlns:a16="http://schemas.microsoft.com/office/drawing/2014/main" id="{FDF271EC-A163-42D0-B1AD-B3339153B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464344"/>
            <a:ext cx="8229600" cy="952500"/>
          </a:xfrm>
        </p:spPr>
        <p:txBody>
          <a:bodyPr/>
          <a:lstStyle/>
          <a:p>
            <a:pPr algn="l"/>
            <a:r>
              <a:rPr lang="de-CH" altLang="fr-FR"/>
              <a:t>Merci de votre attention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62C65665-DBC9-49D4-B716-1D754318A2C4}"/>
              </a:ext>
            </a:extLst>
          </p:cNvPr>
          <p:cNvSpPr>
            <a:spLocks noGrp="1"/>
          </p:cNvSpPr>
          <p:nvPr>
            <p:ph type="dt" sz="quarter" idx="12"/>
          </p:nvPr>
        </p:nvSpPr>
        <p:spPr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4580" name="Grafik 4" descr="Noch Fragen_Bild.png">
            <a:extLst>
              <a:ext uri="{FF2B5EF4-FFF2-40B4-BE49-F238E27FC236}">
                <a16:creationId xmlns="" xmlns:a16="http://schemas.microsoft.com/office/drawing/2014/main" id="{50855F51-97CF-4537-87A6-4D1D0F1BA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316" y="1209146"/>
            <a:ext cx="4643437" cy="386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962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EC6BE261-882F-41AE-A3A4-9B817784BC96}"/>
              </a:ext>
            </a:extLst>
          </p:cNvPr>
          <p:cNvSpPr>
            <a:spLocks noGrp="1"/>
          </p:cNvSpPr>
          <p:nvPr>
            <p:ph type="dt" sz="quarter" idx="16"/>
          </p:nvPr>
        </p:nvSpPr>
        <p:spPr/>
        <p:txBody>
          <a:bodyPr/>
          <a:lstStyle/>
          <a:p>
            <a:pPr>
              <a:defRPr/>
            </a:pP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Formation </a:t>
            </a:r>
            <a:r>
              <a:rPr lang="de-DE" dirty="0" err="1">
                <a:solidFill>
                  <a:prstClr val="black">
                    <a:tint val="75000"/>
                  </a:prstClr>
                </a:solidFill>
              </a:rPr>
              <a:t>continue</a:t>
            </a:r>
            <a:r>
              <a:rPr lang="de-DE" dirty="0">
                <a:solidFill>
                  <a:prstClr val="black">
                    <a:tint val="75000"/>
                  </a:prstClr>
                </a:solidFill>
              </a:rPr>
              <a:t> ASF 2018</a:t>
            </a:r>
            <a:endParaRPr lang="de-CH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507" name="Titel 1">
            <a:extLst>
              <a:ext uri="{FF2B5EF4-FFF2-40B4-BE49-F238E27FC236}">
                <a16:creationId xmlns="" xmlns:a16="http://schemas.microsoft.com/office/drawing/2014/main" id="{6DF9A65A-CF01-4E90-BCE1-43F5CD5C96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59532"/>
            <a:ext cx="7772400" cy="697177"/>
          </a:xfrm>
        </p:spPr>
        <p:txBody>
          <a:bodyPr/>
          <a:lstStyle/>
          <a:p>
            <a:pPr algn="ctr" eaLnBrk="1" hangingPunct="1"/>
            <a:r>
              <a:rPr lang="de-CH" altLang="de-DE" dirty="0" err="1"/>
              <a:t>Généralités</a:t>
            </a:r>
            <a:endParaRPr lang="de-CH" alt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="" xmlns:a16="http://schemas.microsoft.com/office/drawing/2014/main" id="{6F450B12-5005-4620-9F6F-7E991964B9F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313" y="997479"/>
            <a:ext cx="8278812" cy="40798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CH" dirty="0" err="1"/>
              <a:t>Prescriptions</a:t>
            </a:r>
            <a:r>
              <a:rPr lang="de-CH" dirty="0"/>
              <a:t> </a:t>
            </a:r>
            <a:r>
              <a:rPr lang="de-CH" dirty="0" err="1"/>
              <a:t>techniques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  <a:p>
            <a:pPr marL="342900" indent="-342900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CH" sz="2400" dirty="0"/>
              <a:t>SSIGE W15002</a:t>
            </a:r>
            <a:r>
              <a:rPr lang="de-CH" sz="2400" u="sng" dirty="0"/>
              <a:t/>
            </a:r>
            <a:br>
              <a:rPr lang="de-CH" sz="2400" u="sng" dirty="0"/>
            </a:br>
            <a:r>
              <a:rPr lang="de-CH" sz="2400" u="sng" dirty="0"/>
              <a:t>Liste des </a:t>
            </a:r>
            <a:r>
              <a:rPr lang="de-CH" sz="2400" u="sng" dirty="0" err="1"/>
              <a:t>certifications</a:t>
            </a:r>
            <a:r>
              <a:rPr lang="de-CH" sz="2400" dirty="0"/>
              <a:t> Eau		</a:t>
            </a:r>
            <a:br>
              <a:rPr lang="de-CH" sz="2400" dirty="0"/>
            </a:br>
            <a:r>
              <a:rPr lang="de-CH" sz="2400" dirty="0"/>
              <a:t>		</a:t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 err="1"/>
              <a:t>Robinetterie</a:t>
            </a:r>
            <a:r>
              <a:rPr lang="de-CH" sz="2400" dirty="0"/>
              <a:t> de </a:t>
            </a:r>
            <a:r>
              <a:rPr lang="de-CH" sz="2400" dirty="0" err="1"/>
              <a:t>qualité</a:t>
            </a:r>
            <a:r>
              <a:rPr lang="de-CH" sz="2400" dirty="0"/>
              <a:t>: en </a:t>
            </a:r>
            <a:r>
              <a:rPr lang="de-CH" sz="2400" dirty="0" err="1"/>
              <a:t>général</a:t>
            </a:r>
            <a:r>
              <a:rPr lang="de-CH" sz="2400" dirty="0"/>
              <a:t> </a:t>
            </a:r>
            <a:r>
              <a:rPr lang="de-CH" sz="2400" dirty="0" err="1"/>
              <a:t>estampillée</a:t>
            </a:r>
            <a:r>
              <a:rPr lang="de-CH" sz="2400" dirty="0"/>
              <a:t/>
            </a:r>
            <a:br>
              <a:rPr lang="de-CH" sz="2400" dirty="0"/>
            </a:br>
            <a:r>
              <a:rPr lang="de-CH" sz="2400" dirty="0"/>
              <a:t>(</a:t>
            </a:r>
            <a:r>
              <a:rPr lang="de-CH" sz="2400" dirty="0" err="1"/>
              <a:t>ou</a:t>
            </a:r>
            <a:r>
              <a:rPr lang="de-CH" sz="2400" dirty="0"/>
              <a:t> par </a:t>
            </a:r>
            <a:r>
              <a:rPr lang="de-CH" sz="2400" dirty="0" err="1"/>
              <a:t>analogie</a:t>
            </a:r>
            <a:r>
              <a:rPr lang="de-CH" sz="2400" dirty="0"/>
              <a:t> DVGW </a:t>
            </a:r>
            <a:r>
              <a:rPr lang="de-CH" sz="2400" dirty="0" err="1"/>
              <a:t>ou</a:t>
            </a:r>
            <a:r>
              <a:rPr lang="de-CH" sz="2400" dirty="0"/>
              <a:t> ÖVGW)</a:t>
            </a:r>
            <a:endParaRPr lang="de-CH" dirty="0"/>
          </a:p>
          <a:p>
            <a:pPr eaLnBrk="1" fontAlgn="auto" hangingPunct="1">
              <a:spcAft>
                <a:spcPts val="0"/>
              </a:spcAft>
              <a:defRPr/>
            </a:pPr>
            <a:endParaRPr lang="de-CH" dirty="0"/>
          </a:p>
        </p:txBody>
      </p:sp>
      <p:pic>
        <p:nvPicPr>
          <p:cNvPr id="21509" name="Picture 2">
            <a:extLst>
              <a:ext uri="{FF2B5EF4-FFF2-40B4-BE49-F238E27FC236}">
                <a16:creationId xmlns="" xmlns:a16="http://schemas.microsoft.com/office/drawing/2014/main" id="{8B1D1FE1-FEC5-44F0-832C-B4D8B33F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91" y="1062304"/>
            <a:ext cx="1057275" cy="128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3">
            <a:extLst>
              <a:ext uri="{FF2B5EF4-FFF2-40B4-BE49-F238E27FC236}">
                <a16:creationId xmlns="" xmlns:a16="http://schemas.microsoft.com/office/drawing/2014/main" id="{A8ECCF76-F027-4535-BE6A-CA16AE371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382" y="2794000"/>
            <a:ext cx="5460848" cy="143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5">
            <a:extLst>
              <a:ext uri="{FF2B5EF4-FFF2-40B4-BE49-F238E27FC236}">
                <a16:creationId xmlns="" xmlns:a16="http://schemas.microsoft.com/office/drawing/2014/main" id="{7B3B106B-D600-48D0-BF7D-68D22D807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6" y="3443554"/>
            <a:ext cx="1698625" cy="157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Datumsplatzhalter 3">
            <a:extLst>
              <a:ext uri="{FF2B5EF4-FFF2-40B4-BE49-F238E27FC236}">
                <a16:creationId xmlns="" xmlns:a16="http://schemas.microsoft.com/office/drawing/2014/main" id="{3A3F5D56-0977-4B50-A4A1-48D30F7AB5DA}"/>
              </a:ext>
            </a:extLst>
          </p:cNvPr>
          <p:cNvSpPr txBox="1">
            <a:spLocks/>
          </p:cNvSpPr>
          <p:nvPr/>
        </p:nvSpPr>
        <p:spPr bwMode="auto">
          <a:xfrm>
            <a:off x="5724528" y="5271825"/>
            <a:ext cx="3241675" cy="30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Seite </a:t>
            </a:r>
            <a:fld id="{A454FDFD-B75F-4AE0-9A8E-D80636977EF0}" type="slidenum"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r>
              <a:rPr lang="de-DE" altLang="de-DE" sz="1200" b="0">
                <a:solidFill>
                  <a:srgbClr val="898989"/>
                </a:solidFill>
                <a:cs typeface="Arial" panose="020B0604020202020204" pitchFamily="34" charset="0"/>
              </a:rPr>
              <a:t> von 22</a:t>
            </a:r>
            <a:endParaRPr lang="de-CH" altLang="de-DE" sz="1200" b="0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27753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7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9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Rohre und Armaturen Wasser">
  <a:themeElements>
    <a:clrScheme name="">
      <a:dk1>
        <a:srgbClr val="BFBEBC"/>
      </a:dk1>
      <a:lt1>
        <a:srgbClr val="FFFFFF"/>
      </a:lt1>
      <a:dk2>
        <a:srgbClr val="333399"/>
      </a:dk2>
      <a:lt2>
        <a:srgbClr val="BFBFBF"/>
      </a:lt2>
      <a:accent1>
        <a:srgbClr val="BBE0E3"/>
      </a:accent1>
      <a:accent2>
        <a:srgbClr val="333399"/>
      </a:accent2>
      <a:accent3>
        <a:srgbClr val="ADADC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000000"/>
      </a:folHlink>
    </a:clrScheme>
    <a:fontScheme name="Rohre und Armaturen Wasser">
      <a:majorFont>
        <a:latin typeface="Formata-Bold"/>
        <a:ea typeface=""/>
        <a:cs typeface=""/>
      </a:majorFont>
      <a:minorFont>
        <a:latin typeface="Formata-Regula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826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ormata-Bold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82625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fr-FR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ormata-Bold" pitchFamily="2" charset="0"/>
          </a:defRPr>
        </a:defPPr>
      </a:lstStyle>
    </a:lnDef>
  </a:objectDefaults>
  <a:extraClrSchemeLst>
    <a:extraClrScheme>
      <a:clrScheme name="Rohre und Armaturen Wass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hre und Armaturen Wass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hre und Armaturen Wass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hre und Armaturen Wass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hre und Armaturen Wass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hre und Armaturen Wass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hre und Armaturen Wass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hre und Armaturen Wass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hre und Armaturen Wass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hre und Armaturen Wass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hre und Armaturen Wass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hre und Armaturen Wass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hre und Armaturen Wasser 13">
        <a:dk1>
          <a:srgbClr val="BFBEBC"/>
        </a:dk1>
        <a:lt1>
          <a:srgbClr val="FFFFFF"/>
        </a:lt1>
        <a:dk2>
          <a:srgbClr val="333399"/>
        </a:dk2>
        <a:lt2>
          <a:srgbClr val="BFBFBF"/>
        </a:lt2>
        <a:accent1>
          <a:srgbClr val="BBE0E3"/>
        </a:accent1>
        <a:accent2>
          <a:srgbClr val="333399"/>
        </a:accent2>
        <a:accent3>
          <a:srgbClr val="ADADC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Wasser">
  <a:themeElements>
    <a:clrScheme name="Wasser 1">
      <a:dk1>
        <a:srgbClr val="000066"/>
      </a:dk1>
      <a:lt1>
        <a:srgbClr val="CCECFF"/>
      </a:lt1>
      <a:dk2>
        <a:srgbClr val="0000CC"/>
      </a:dk2>
      <a:lt2>
        <a:srgbClr val="CCFFFF"/>
      </a:lt2>
      <a:accent1>
        <a:srgbClr val="CC99FF"/>
      </a:accent1>
      <a:accent2>
        <a:srgbClr val="9999FF"/>
      </a:accent2>
      <a:accent3>
        <a:srgbClr val="AAAAE2"/>
      </a:accent3>
      <a:accent4>
        <a:srgbClr val="AEC9DA"/>
      </a:accent4>
      <a:accent5>
        <a:srgbClr val="E2CAFF"/>
      </a:accent5>
      <a:accent6>
        <a:srgbClr val="8A8AE7"/>
      </a:accent6>
      <a:hlink>
        <a:srgbClr val="99CCFF"/>
      </a:hlink>
      <a:folHlink>
        <a:srgbClr val="0066FF"/>
      </a:folHlink>
    </a:clrScheme>
    <a:fontScheme name="Wass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ormata-Bold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ormata-Bold" pitchFamily="2" charset="0"/>
          </a:defRPr>
        </a:defPPr>
      </a:lstStyle>
    </a:lnDef>
  </a:objectDefaults>
  <a:extraClrSchemeLst>
    <a:extraClrScheme>
      <a:clrScheme name="Wasser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sser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sse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Standarddesign">
  <a:themeElements>
    <a:clrScheme name="1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ormata-Bold" pitchFamily="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281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Formata-Bold" pitchFamily="2" charset="0"/>
          </a:defRPr>
        </a:defPPr>
      </a:lstStyle>
    </a:lnDef>
  </a:objectDefaults>
  <a:extraClrSchemeLst>
    <a:extraClrScheme>
      <a:clrScheme name="1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5_Benutzerdefiniertes 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1992</Words>
  <Application>Microsoft Office PowerPoint</Application>
  <PresentationFormat>Bildschirmpräsentation (16:10)</PresentationFormat>
  <Paragraphs>694</Paragraphs>
  <Slides>89</Slides>
  <Notes>20</Notes>
  <HiddenSlides>0</HiddenSlides>
  <MMClips>1</MMClips>
  <ScaleCrop>false</ScaleCrop>
  <HeadingPairs>
    <vt:vector size="4" baseType="variant">
      <vt:variant>
        <vt:lpstr>Design</vt:lpstr>
      </vt:variant>
      <vt:variant>
        <vt:i4>14</vt:i4>
      </vt:variant>
      <vt:variant>
        <vt:lpstr>Folientitel</vt:lpstr>
      </vt:variant>
      <vt:variant>
        <vt:i4>89</vt:i4>
      </vt:variant>
    </vt:vector>
  </HeadingPairs>
  <TitlesOfParts>
    <vt:vector size="103" baseType="lpstr">
      <vt:lpstr>Benutzerdefiniertes Design</vt:lpstr>
      <vt:lpstr>Rohre und Armaturen Wasser</vt:lpstr>
      <vt:lpstr>Wasser</vt:lpstr>
      <vt:lpstr>1_Standarddesign</vt:lpstr>
      <vt:lpstr>1_Benutzerdefiniertes Design</vt:lpstr>
      <vt:lpstr>2_Benutzerdefiniertes Design</vt:lpstr>
      <vt:lpstr>3_Benutzerdefiniertes Design</vt:lpstr>
      <vt:lpstr>4_Benutzerdefiniertes Design</vt:lpstr>
      <vt:lpstr>5_Benutzerdefiniertes Design</vt:lpstr>
      <vt:lpstr>6_Benutzerdefiniertes Design</vt:lpstr>
      <vt:lpstr>Office</vt:lpstr>
      <vt:lpstr>7_Benutzerdefiniertes Design</vt:lpstr>
      <vt:lpstr>8_Benutzerdefiniertes Design</vt:lpstr>
      <vt:lpstr>9_Benutzerdefiniertes Design</vt:lpstr>
      <vt:lpstr>Régulation de pression</vt:lpstr>
      <vt:lpstr>Régulation de pression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Généralités</vt:lpstr>
      <vt:lpstr>Réducteurs de pression</vt:lpstr>
      <vt:lpstr>Modèle d’installation Réducteurs de pression</vt:lpstr>
      <vt:lpstr>Modèle d’installation Réducteurs de pression</vt:lpstr>
      <vt:lpstr>Dimensionnement Réducteurs de pression</vt:lpstr>
      <vt:lpstr>Dimensionnement Réducteurs de pression</vt:lpstr>
      <vt:lpstr>Dimensionnement Réducteurs de pression</vt:lpstr>
      <vt:lpstr>Courbe de cavitation</vt:lpstr>
      <vt:lpstr>Soupape de surpression Soupape de sécurité</vt:lpstr>
      <vt:lpstr>Dimensionnement  Soupapes de sécurité</vt:lpstr>
      <vt:lpstr>Prescriptions du maître d’ouvrage</vt:lpstr>
      <vt:lpstr>PowerPoint-Präsentation</vt:lpstr>
      <vt:lpstr>Vannes de régulation autoalimentées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TMH Hagenbucher AG</vt:lpstr>
      <vt:lpstr>PowerPoint-Präsentation</vt:lpstr>
      <vt:lpstr>Réducteur à ressort  Fonction et application </vt:lpstr>
      <vt:lpstr>PowerPoint-Präsentation</vt:lpstr>
      <vt:lpstr>PowerPoint-Präsentation</vt:lpstr>
      <vt:lpstr>Dimensionnement</vt:lpstr>
      <vt:lpstr>Dimensionnement correct</vt:lpstr>
      <vt:lpstr>Dimensionnement correct</vt:lpstr>
      <vt:lpstr>Logiciel de calcul</vt:lpstr>
      <vt:lpstr>Construction: matériaux standard</vt:lpstr>
      <vt:lpstr>Construction = fonction</vt:lpstr>
      <vt:lpstr>PowerPoint-Präsentation</vt:lpstr>
      <vt:lpstr>Proposition d’installation</vt:lpstr>
      <vt:lpstr>Merci</vt:lpstr>
      <vt:lpstr>Vannes annulaires</vt:lpstr>
      <vt:lpstr>De quoi s’agit-il?</vt:lpstr>
      <vt:lpstr>Applications</vt:lpstr>
      <vt:lpstr>Fonctionnement</vt:lpstr>
      <vt:lpstr>Cavitation</vt:lpstr>
      <vt:lpstr>Cavitation</vt:lpstr>
      <vt:lpstr>Cavitation</vt:lpstr>
      <vt:lpstr>cavitation</vt:lpstr>
      <vt:lpstr>Cavitation</vt:lpstr>
      <vt:lpstr>Exemples de configuration</vt:lpstr>
      <vt:lpstr>Paramètres de dimensionnement</vt:lpstr>
      <vt:lpstr>Explications</vt:lpstr>
      <vt:lpstr>PowerPoint-Präsentation</vt:lpstr>
      <vt:lpstr>De quoi                  s’agit-il?</vt:lpstr>
      <vt:lpstr>Régulateurs de pression</vt:lpstr>
      <vt:lpstr>Régulateur de pression</vt:lpstr>
      <vt:lpstr>Maintenance?</vt:lpstr>
      <vt:lpstr>Maintenance?</vt:lpstr>
      <vt:lpstr>Maintenance / intervalle</vt:lpstr>
      <vt:lpstr>Contrôle de fonctionnement</vt:lpstr>
      <vt:lpstr>Contrôle de fonctionnement</vt:lpstr>
      <vt:lpstr>Révision</vt:lpstr>
      <vt:lpstr>Contrat de service: avantages</vt:lpstr>
      <vt:lpstr>Contrat de service: avantages</vt:lpstr>
      <vt:lpstr>Merci de votre attention</vt:lpstr>
    </vt:vector>
  </TitlesOfParts>
  <Company>Kommunikations Kontor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Klaus Koch</dc:creator>
  <cp:lastModifiedBy>fm</cp:lastModifiedBy>
  <cp:revision>456</cp:revision>
  <cp:lastPrinted>2018-04-11T06:21:09Z</cp:lastPrinted>
  <dcterms:created xsi:type="dcterms:W3CDTF">2001-05-13T14:21:29Z</dcterms:created>
  <dcterms:modified xsi:type="dcterms:W3CDTF">2018-04-17T15:32:50Z</dcterms:modified>
</cp:coreProperties>
</file>