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3" r:id="rId3"/>
    <p:sldId id="258" r:id="rId4"/>
    <p:sldId id="259" r:id="rId5"/>
    <p:sldId id="266" r:id="rId6"/>
    <p:sldId id="268" r:id="rId7"/>
    <p:sldId id="262" r:id="rId8"/>
    <p:sldId id="260" r:id="rId9"/>
    <p:sldId id="269" r:id="rId10"/>
    <p:sldId id="267" r:id="rId11"/>
    <p:sldId id="270" r:id="rId12"/>
  </p:sldIdLst>
  <p:sldSz cx="9144000" cy="6858000" type="screen4x3"/>
  <p:notesSz cx="6888163" cy="100187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866" autoAdjust="0"/>
  </p:normalViewPr>
  <p:slideViewPr>
    <p:cSldViewPr>
      <p:cViewPr varScale="1">
        <p:scale>
          <a:sx n="123" d="100"/>
          <a:sy n="123" d="100"/>
        </p:scale>
        <p:origin x="7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D23EEC0-E03C-41E3-8A41-F9229184E4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1FDBB7-6D26-4CC5-B724-214DFE733A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23DED8-B973-40F9-9AF3-90C43BDEEA3A}" type="datetimeFigureOut">
              <a:rPr lang="de-CH"/>
              <a:pPr>
                <a:defRPr/>
              </a:pPr>
              <a:t>06.04.2018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5A4F1A-1F83-49DD-891C-4F037B7DAD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664C55-8B95-40AD-ACA5-C01222ADC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D88EA65C-EABE-492C-9AF7-6E5777B6DC8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0A40923-86AF-4D9D-9B95-26974F7CDE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FD2B41-15C6-4EE2-BC71-A2FD6D748D4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A6D509-BEB2-4AD7-AE71-D90845A2B333}" type="datetimeFigureOut">
              <a:rPr lang="de-CH"/>
              <a:pPr>
                <a:defRPr/>
              </a:pPr>
              <a:t>06.04.2018</a:t>
            </a:fld>
            <a:endParaRPr lang="de-CH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357495E3-1845-42CF-BE92-02A05A3CBE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5" rIns="93150" bIns="46575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EE4FAE72-BD73-42F3-81AD-C71232366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3150" tIns="46575" rIns="93150" bIns="46575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A806C9-272B-4916-AF01-63524D805E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35ACCC-E43A-4D5E-B8F7-4ECA1B6F8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D614BD-E7A8-46CD-A1CD-77D80803DC8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E0BEBFD-DD99-4FA7-B8BE-F474027BC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92E5AE0-1E8B-44CC-89CB-61783B53B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515A-A034-481B-844D-B525FC193E3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56152EDE-64F5-4D23-8E76-BA98C995D2B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911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298BEB-629E-49B6-ADF9-96B8D79C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0E8903-1609-4358-BC1F-D2F931EE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174D3A-921A-42D4-BB51-F977A73E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CC5A-93D3-4080-A737-8F825D51273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239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Logo_SBV_mText_JPG_300ppi">
            <a:extLst>
              <a:ext uri="{FF2B5EF4-FFF2-40B4-BE49-F238E27FC236}">
                <a16:creationId xmlns:a16="http://schemas.microsoft.com/office/drawing/2014/main" id="{617CDFEA-6961-4302-96E8-8CEEDEDEE2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DB89C07-D270-400B-A880-ADEC5C5F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825" y="6308725"/>
            <a:ext cx="2881313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79D7E74-CB71-4B54-B004-614A490A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63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741CFEA-9D3B-4C53-9C30-81647406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8171-27ED-4DC8-A4E9-C2DF83DAA41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551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" descr="Logo_SBV_mText_JPG_300ppi">
            <a:extLst>
              <a:ext uri="{FF2B5EF4-FFF2-40B4-BE49-F238E27FC236}">
                <a16:creationId xmlns:a16="http://schemas.microsoft.com/office/drawing/2014/main" id="{E100F138-7867-41DF-8D77-800D24581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917C7754-2603-4E10-B6D0-5B5BB06C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E40A5B1F-40D3-497F-A776-6D7F594A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2500" y="63817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6">
            <a:extLst>
              <a:ext uri="{FF2B5EF4-FFF2-40B4-BE49-F238E27FC236}">
                <a16:creationId xmlns:a16="http://schemas.microsoft.com/office/drawing/2014/main" id="{EDA65C1B-FB3A-448F-B888-9910DD6E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E40F4-12D8-432C-A18C-FB8FD5924B0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729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2" descr="Logo_SBV_mText_JPG_300ppi">
            <a:extLst>
              <a:ext uri="{FF2B5EF4-FFF2-40B4-BE49-F238E27FC236}">
                <a16:creationId xmlns:a16="http://schemas.microsoft.com/office/drawing/2014/main" id="{F9E78387-6664-467E-8833-7812C42643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4014BC-8D57-4AC4-8460-2810375BC7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597D1B-CBAF-4FA2-92E8-C63A260383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5DF9-2E2F-45EA-BB64-82DCF721C74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EA5B372B-04EE-488D-847B-D8C05C38074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83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_SBV_mText_JPG_300ppi">
            <a:extLst>
              <a:ext uri="{FF2B5EF4-FFF2-40B4-BE49-F238E27FC236}">
                <a16:creationId xmlns:a16="http://schemas.microsoft.com/office/drawing/2014/main" id="{E391AE5E-D1CE-4629-BF76-B1E53D2BC5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AF4770-0875-4136-AC56-C2C50B6FB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39E108-FCE8-4991-A181-5E81E9A29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591D-3A1A-456A-A845-06478A65608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2552BF0F-261F-4840-98C7-10E8BECEE7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815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2" descr="Logo_SBV_mText_JPG_300ppi">
            <a:extLst>
              <a:ext uri="{FF2B5EF4-FFF2-40B4-BE49-F238E27FC236}">
                <a16:creationId xmlns:a16="http://schemas.microsoft.com/office/drawing/2014/main" id="{6D8DD2C9-543F-4806-AC26-2633C3E3DF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C23F1F-6366-47C4-8DD8-4827BB7230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407F83-03AB-47C4-AACA-E2005DE7E0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E33A-045C-4015-9A46-D1E9A31C7FA3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1537A0-A7B0-4683-98E6-9F599DF35E7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8313" y="6308725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082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65F366BA-7FF4-431E-8A6D-A9A02F672C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CH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86DD8817-4198-4FCA-9021-CE25380D01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CH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5C6415-A80D-4210-A4EE-C27C4A575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213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C6F9F1-D0A7-4265-B457-3ABA8F48C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5CF54B-A6F0-4C52-A132-3606DDDDC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4CB560A8-495C-4C73-A13F-9F70D5606CD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pic>
        <p:nvPicPr>
          <p:cNvPr id="1031" name="Bild 2" descr="Logo_SBV_mText_JPG_300ppi">
            <a:extLst>
              <a:ext uri="{FF2B5EF4-FFF2-40B4-BE49-F238E27FC236}">
                <a16:creationId xmlns:a16="http://schemas.microsoft.com/office/drawing/2014/main" id="{355029C7-FF80-4616-AD67-8727F614F0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4313"/>
            <a:ext cx="18716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0" r:id="rId2"/>
    <p:sldLayoutId id="2147483872" r:id="rId3"/>
    <p:sldLayoutId id="2147483873" r:id="rId4"/>
    <p:sldLayoutId id="2147483874" r:id="rId5"/>
    <p:sldLayoutId id="2147483875" r:id="rId6"/>
    <p:sldLayoutId id="2147483876" r:id="rId7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AB52A256-5B2E-4F9A-8DEE-AF424DAEA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2708275"/>
            <a:ext cx="7772400" cy="1470025"/>
          </a:xfrm>
        </p:spPr>
        <p:txBody>
          <a:bodyPr/>
          <a:lstStyle/>
          <a:p>
            <a:pPr eaLnBrk="1" hangingPunct="1"/>
            <a:r>
              <a:rPr lang="de-CH" altLang="de-DE"/>
              <a:t>Cloud Computing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18E68A-AF05-44BF-AF54-E3094CD8D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578694-4CF8-4844-B33F-1DBF538E4852}" type="slidenum">
              <a:rPr lang="de-CH"/>
              <a:pPr>
                <a:defRPr/>
              </a:pPr>
              <a:t>1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77C9E8-EF1E-4952-A7F8-629CBCBEC06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pic>
        <p:nvPicPr>
          <p:cNvPr id="10245" name="Grafik 1">
            <a:extLst>
              <a:ext uri="{FF2B5EF4-FFF2-40B4-BE49-F238E27FC236}">
                <a16:creationId xmlns:a16="http://schemas.microsoft.com/office/drawing/2014/main" id="{0592FE80-0A04-4102-B3DA-4B8044735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052513"/>
            <a:ext cx="56896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A984260-67EE-45D0-A320-29617A735E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F8B0E4-1BC7-494E-9A7A-E084D3B954C3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BB10A3-5591-468B-9544-79F80F70706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19460" name="Textfeld 3">
            <a:extLst>
              <a:ext uri="{FF2B5EF4-FFF2-40B4-BE49-F238E27FC236}">
                <a16:creationId xmlns:a16="http://schemas.microsoft.com/office/drawing/2014/main" id="{C9E40DF6-12B7-498B-BEAD-04E958B44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44450"/>
            <a:ext cx="6769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2400" dirty="0"/>
              <a:t>Le Cloud au </a:t>
            </a:r>
            <a:r>
              <a:rPr lang="de-CH" altLang="de-DE" sz="2400" dirty="0" err="1"/>
              <a:t>service</a:t>
            </a:r>
            <a:r>
              <a:rPr lang="de-CH" altLang="de-DE" sz="2400" dirty="0"/>
              <a:t> de </a:t>
            </a:r>
            <a:r>
              <a:rPr lang="de-CH" altLang="de-DE" sz="2400" dirty="0" err="1"/>
              <a:t>l’eau</a:t>
            </a:r>
            <a:r>
              <a:rPr lang="de-CH" altLang="de-DE" sz="2400" dirty="0"/>
              <a:t> </a:t>
            </a:r>
            <a:r>
              <a:rPr lang="de-CH" altLang="de-DE" sz="2400" dirty="0" err="1"/>
              <a:t>potable</a:t>
            </a:r>
            <a:r>
              <a:rPr lang="de-CH" altLang="de-DE" sz="2400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2400" dirty="0" err="1"/>
              <a:t>quel</a:t>
            </a:r>
            <a:r>
              <a:rPr lang="de-CH" altLang="de-DE" sz="2400" dirty="0"/>
              <a:t> </a:t>
            </a:r>
            <a:r>
              <a:rPr lang="de-CH" altLang="de-DE" sz="2400" dirty="0" err="1"/>
              <a:t>potentiel</a:t>
            </a:r>
            <a:r>
              <a:rPr lang="de-CH" altLang="de-DE" sz="2400" dirty="0"/>
              <a:t> ?</a:t>
            </a:r>
          </a:p>
        </p:txBody>
      </p:sp>
      <p:pic>
        <p:nvPicPr>
          <p:cNvPr id="19461" name="Grafik 4">
            <a:extLst>
              <a:ext uri="{FF2B5EF4-FFF2-40B4-BE49-F238E27FC236}">
                <a16:creationId xmlns:a16="http://schemas.microsoft.com/office/drawing/2014/main" id="{17BD7E3F-0FC6-45A3-A3AD-5124AE929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60538"/>
            <a:ext cx="2406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Grafik 5">
            <a:extLst>
              <a:ext uri="{FF2B5EF4-FFF2-40B4-BE49-F238E27FC236}">
                <a16:creationId xmlns:a16="http://schemas.microsoft.com/office/drawing/2014/main" id="{B2618EA9-4416-455F-85D6-4CF15C33E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00175"/>
            <a:ext cx="28654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Grafik 6">
            <a:extLst>
              <a:ext uri="{FF2B5EF4-FFF2-40B4-BE49-F238E27FC236}">
                <a16:creationId xmlns:a16="http://schemas.microsoft.com/office/drawing/2014/main" id="{AE8368B4-D698-4221-9AF1-536D89041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3876675"/>
            <a:ext cx="207486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Grafik 7">
            <a:extLst>
              <a:ext uri="{FF2B5EF4-FFF2-40B4-BE49-F238E27FC236}">
                <a16:creationId xmlns:a16="http://schemas.microsoft.com/office/drawing/2014/main" id="{62C4AF3C-5613-47C6-B33E-CDE0A22EB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933825"/>
            <a:ext cx="15906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5E3629A-287A-4AAE-9975-A10A21A9AE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7167-AD11-41CA-875E-35898D654311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EFB478-3FD1-4B11-9769-FE1D98D56B9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grpSp>
        <p:nvGrpSpPr>
          <p:cNvPr id="20484" name="Gruppieren 5">
            <a:extLst>
              <a:ext uri="{FF2B5EF4-FFF2-40B4-BE49-F238E27FC236}">
                <a16:creationId xmlns:a16="http://schemas.microsoft.com/office/drawing/2014/main" id="{BCDAEB24-566E-4192-A3D8-9A469E17D533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844675"/>
            <a:ext cx="6896100" cy="3181350"/>
            <a:chOff x="-252535" y="1881634"/>
            <a:chExt cx="6896597" cy="3180952"/>
          </a:xfrm>
        </p:grpSpPr>
        <p:pic>
          <p:nvPicPr>
            <p:cNvPr id="20487" name="Grafik 3">
              <a:extLst>
                <a:ext uri="{FF2B5EF4-FFF2-40B4-BE49-F238E27FC236}">
                  <a16:creationId xmlns:a16="http://schemas.microsoft.com/office/drawing/2014/main" id="{C97D2043-8B7F-400A-822F-160DAECFB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9" y="2889112"/>
              <a:ext cx="2288083" cy="15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Grafik 4">
              <a:extLst>
                <a:ext uri="{FF2B5EF4-FFF2-40B4-BE49-F238E27FC236}">
                  <a16:creationId xmlns:a16="http://schemas.microsoft.com/office/drawing/2014/main" id="{D04525B4-AC84-4567-8BF9-53BE7BC8B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5"/>
            <a:stretch>
              <a:fillRect/>
            </a:stretch>
          </p:blipFill>
          <p:spPr bwMode="auto">
            <a:xfrm>
              <a:off x="-252535" y="1881634"/>
              <a:ext cx="4680520" cy="318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DFEE8CBB-088D-4988-98DB-B4DA57A569B8}"/>
              </a:ext>
            </a:extLst>
          </p:cNvPr>
          <p:cNvSpPr txBox="1"/>
          <p:nvPr/>
        </p:nvSpPr>
        <p:spPr>
          <a:xfrm>
            <a:off x="3059113" y="2835275"/>
            <a:ext cx="11525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0486" name="Titel 1">
            <a:extLst>
              <a:ext uri="{FF2B5EF4-FFF2-40B4-BE49-F238E27FC236}">
                <a16:creationId xmlns:a16="http://schemas.microsoft.com/office/drawing/2014/main" id="{5C9BF1FB-C495-4F02-8715-2CC58CC55DE5}"/>
              </a:ext>
            </a:extLst>
          </p:cNvPr>
          <p:cNvSpPr txBox="1">
            <a:spLocks/>
          </p:cNvSpPr>
          <p:nvPr/>
        </p:nvSpPr>
        <p:spPr bwMode="auto">
          <a:xfrm>
            <a:off x="0" y="-17463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10B07D2-BD83-4066-870D-5F94EA83E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E2833A-D394-4558-8B61-5870B52C91BF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1F6D27-97DC-40FB-BA65-A2B09F8CE88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pic>
        <p:nvPicPr>
          <p:cNvPr id="11268" name="Grafik 3">
            <a:extLst>
              <a:ext uri="{FF2B5EF4-FFF2-40B4-BE49-F238E27FC236}">
                <a16:creationId xmlns:a16="http://schemas.microsoft.com/office/drawing/2014/main" id="{67808575-AE98-44B0-B675-C3F22A6CC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3584575"/>
            <a:ext cx="150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Grafik 4">
            <a:extLst>
              <a:ext uri="{FF2B5EF4-FFF2-40B4-BE49-F238E27FC236}">
                <a16:creationId xmlns:a16="http://schemas.microsoft.com/office/drawing/2014/main" id="{03DD9811-769C-4F97-9F34-691F8F4FC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89743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Grafik 5">
            <a:extLst>
              <a:ext uri="{FF2B5EF4-FFF2-40B4-BE49-F238E27FC236}">
                <a16:creationId xmlns:a16="http://schemas.microsoft.com/office/drawing/2014/main" id="{B8F6AFBD-8EC5-4727-A883-08C9C6C5E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176338"/>
            <a:ext cx="1079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Grafik 6">
            <a:extLst>
              <a:ext uri="{FF2B5EF4-FFF2-40B4-BE49-F238E27FC236}">
                <a16:creationId xmlns:a16="http://schemas.microsoft.com/office/drawing/2014/main" id="{255F9599-6A5C-4056-8463-4518C80DC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81075"/>
            <a:ext cx="8461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Grafik 7">
            <a:extLst>
              <a:ext uri="{FF2B5EF4-FFF2-40B4-BE49-F238E27FC236}">
                <a16:creationId xmlns:a16="http://schemas.microsoft.com/office/drawing/2014/main" id="{9D686181-C972-420E-815B-286F6F1299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4159250"/>
            <a:ext cx="19954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Grafik 8">
            <a:extLst>
              <a:ext uri="{FF2B5EF4-FFF2-40B4-BE49-F238E27FC236}">
                <a16:creationId xmlns:a16="http://schemas.microsoft.com/office/drawing/2014/main" id="{7E5D2D93-542E-4FBB-AD6D-21F9AB2006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205038"/>
            <a:ext cx="214153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Grafik 9">
            <a:extLst>
              <a:ext uri="{FF2B5EF4-FFF2-40B4-BE49-F238E27FC236}">
                <a16:creationId xmlns:a16="http://schemas.microsoft.com/office/drawing/2014/main" id="{43480626-B13C-41EA-8C79-BF2590722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720725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Grafik 10">
            <a:extLst>
              <a:ext uri="{FF2B5EF4-FFF2-40B4-BE49-F238E27FC236}">
                <a16:creationId xmlns:a16="http://schemas.microsoft.com/office/drawing/2014/main" id="{386625EB-27CF-4FE9-9BEF-DE94E9E66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3865563"/>
            <a:ext cx="19859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Grafik 11">
            <a:extLst>
              <a:ext uri="{FF2B5EF4-FFF2-40B4-BE49-F238E27FC236}">
                <a16:creationId xmlns:a16="http://schemas.microsoft.com/office/drawing/2014/main" id="{FE521C93-6434-49F7-8883-15F9759C44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290763"/>
            <a:ext cx="1743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Grafik 12">
            <a:extLst>
              <a:ext uri="{FF2B5EF4-FFF2-40B4-BE49-F238E27FC236}">
                <a16:creationId xmlns:a16="http://schemas.microsoft.com/office/drawing/2014/main" id="{D7A368BC-317F-4AB8-AB50-2F9C96E7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947988"/>
            <a:ext cx="9509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Grafik 13">
            <a:extLst>
              <a:ext uri="{FF2B5EF4-FFF2-40B4-BE49-F238E27FC236}">
                <a16:creationId xmlns:a16="http://schemas.microsoft.com/office/drawing/2014/main" id="{92B3F221-6B5E-4E13-B492-6363767638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1128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Grafik 14">
            <a:extLst>
              <a:ext uri="{FF2B5EF4-FFF2-40B4-BE49-F238E27FC236}">
                <a16:creationId xmlns:a16="http://schemas.microsoft.com/office/drawing/2014/main" id="{C4AF6832-25B6-46DF-87BC-861A1916FD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5162550"/>
            <a:ext cx="20748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Grafik 15">
            <a:extLst>
              <a:ext uri="{FF2B5EF4-FFF2-40B4-BE49-F238E27FC236}">
                <a16:creationId xmlns:a16="http://schemas.microsoft.com/office/drawing/2014/main" id="{B1EAB107-7D93-4268-B0FD-E3458471B8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37966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itel 1">
            <a:extLst>
              <a:ext uri="{FF2B5EF4-FFF2-40B4-BE49-F238E27FC236}">
                <a16:creationId xmlns:a16="http://schemas.microsoft.com/office/drawing/2014/main" id="{DD4C3C89-2B0E-4E6E-BF26-B267C2EC03B3}"/>
              </a:ext>
            </a:extLst>
          </p:cNvPr>
          <p:cNvSpPr txBox="1">
            <a:spLocks/>
          </p:cNvSpPr>
          <p:nvPr/>
        </p:nvSpPr>
        <p:spPr bwMode="auto">
          <a:xfrm>
            <a:off x="25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4400" dirty="0" err="1"/>
              <a:t>Nuage</a:t>
            </a:r>
            <a:r>
              <a:rPr lang="de-CH" altLang="de-DE" sz="4400" dirty="0"/>
              <a:t>, </a:t>
            </a:r>
            <a:r>
              <a:rPr lang="de-CH" altLang="de-DE" sz="4400" dirty="0" err="1"/>
              <a:t>dis-moi</a:t>
            </a:r>
            <a:r>
              <a:rPr lang="de-CH" altLang="de-DE" sz="4400" dirty="0"/>
              <a:t> </a:t>
            </a:r>
            <a:r>
              <a:rPr lang="de-CH" altLang="de-DE" sz="4400" dirty="0" err="1"/>
              <a:t>où</a:t>
            </a:r>
            <a:r>
              <a:rPr lang="de-CH" altLang="de-DE" sz="4400" dirty="0"/>
              <a:t> tu 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5351254E-491A-4F87-A561-3B919C41E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" y="-100013"/>
            <a:ext cx="8229600" cy="1143001"/>
          </a:xfrm>
        </p:spPr>
        <p:txBody>
          <a:bodyPr/>
          <a:lstStyle/>
          <a:p>
            <a:pPr algn="l" eaLnBrk="1" hangingPunct="1"/>
            <a:r>
              <a:rPr lang="de-CH" altLang="de-DE" dirty="0"/>
              <a:t>Le Cloud, c’est </a:t>
            </a:r>
            <a:r>
              <a:rPr lang="de-CH" altLang="de-DE" dirty="0" err="1"/>
              <a:t>quoi</a:t>
            </a:r>
            <a:r>
              <a:rPr lang="de-CH" altLang="de-DE" dirty="0"/>
              <a:t>?</a:t>
            </a:r>
          </a:p>
        </p:txBody>
      </p:sp>
      <p:sp>
        <p:nvSpPr>
          <p:cNvPr id="12291" name="Inhaltsplatzhalter 2">
            <a:extLst>
              <a:ext uri="{FF2B5EF4-FFF2-40B4-BE49-F238E27FC236}">
                <a16:creationId xmlns:a16="http://schemas.microsoft.com/office/drawing/2014/main" id="{FB3720F2-DB9C-4811-811E-5E96D1DE5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CH" altLang="de-DE" dirty="0"/>
          </a:p>
          <a:p>
            <a:pPr marL="0" indent="0" eaLnBrk="1">
              <a:buFont typeface="Arial" panose="020B0604020202020204" pitchFamily="34" charset="0"/>
              <a:buNone/>
              <a:defRPr/>
            </a:pPr>
            <a:r>
              <a:rPr lang="de-DE" altLang="de-DE" b="1" dirty="0">
                <a:solidFill>
                  <a:srgbClr val="FF0000"/>
                </a:solidFill>
              </a:rPr>
              <a:t>Cloud-Computing</a:t>
            </a:r>
            <a:r>
              <a:rPr lang="de-DE" altLang="de-DE" dirty="0">
                <a:solidFill>
                  <a:srgbClr val="FF0000"/>
                </a:solidFill>
              </a:rPr>
              <a:t> (</a:t>
            </a:r>
            <a:r>
              <a:rPr lang="de-DE" altLang="de-DE" dirty="0" err="1">
                <a:solidFill>
                  <a:srgbClr val="FF0000"/>
                </a:solidFill>
              </a:rPr>
              <a:t>informatique</a:t>
            </a:r>
            <a:r>
              <a:rPr lang="de-DE" altLang="de-DE" dirty="0">
                <a:solidFill>
                  <a:srgbClr val="FF0000"/>
                </a:solidFill>
              </a:rPr>
              <a:t> en </a:t>
            </a:r>
            <a:r>
              <a:rPr lang="de-DE" altLang="de-DE" dirty="0" err="1">
                <a:solidFill>
                  <a:srgbClr val="FF0000"/>
                </a:solidFill>
              </a:rPr>
              <a:t>nuage</a:t>
            </a:r>
            <a:r>
              <a:rPr lang="de-DE" altLang="de-DE" dirty="0">
                <a:solidFill>
                  <a:srgbClr val="FF0000"/>
                </a:solidFill>
              </a:rPr>
              <a:t>)</a:t>
            </a:r>
            <a:endParaRPr lang="de-CH" dirty="0"/>
          </a:p>
          <a:p>
            <a:pPr>
              <a:defRPr/>
            </a:pPr>
            <a:r>
              <a:rPr lang="de-CH" dirty="0" err="1"/>
              <a:t>Utilisation</a:t>
            </a:r>
            <a:r>
              <a:rPr lang="de-CH" dirty="0"/>
              <a:t> de </a:t>
            </a:r>
            <a:r>
              <a:rPr lang="de-CH" dirty="0" err="1"/>
              <a:t>ressources</a:t>
            </a:r>
            <a:r>
              <a:rPr lang="de-CH" dirty="0"/>
              <a:t> </a:t>
            </a:r>
            <a:r>
              <a:rPr lang="de-CH" dirty="0" err="1"/>
              <a:t>informatiques</a:t>
            </a:r>
            <a:r>
              <a:rPr lang="de-CH" dirty="0"/>
              <a:t> </a:t>
            </a:r>
            <a:r>
              <a:rPr lang="de-CH" dirty="0" err="1"/>
              <a:t>délocalisées</a:t>
            </a:r>
            <a:r>
              <a:rPr lang="de-CH" dirty="0"/>
              <a:t> à travers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réseau</a:t>
            </a:r>
            <a:r>
              <a:rPr lang="de-CH" dirty="0"/>
              <a:t> (p. ex. Internet) </a:t>
            </a:r>
            <a:r>
              <a:rPr lang="de-CH" dirty="0" err="1"/>
              <a:t>moyennant</a:t>
            </a:r>
            <a:r>
              <a:rPr lang="de-CH" dirty="0"/>
              <a:t> la </a:t>
            </a:r>
            <a:r>
              <a:rPr lang="de-CH" dirty="0" err="1"/>
              <a:t>location</a:t>
            </a:r>
            <a:r>
              <a:rPr lang="de-CH" dirty="0"/>
              <a:t> des </a:t>
            </a:r>
            <a:r>
              <a:rPr lang="de-CH" dirty="0" err="1"/>
              <a:t>services</a:t>
            </a:r>
            <a:r>
              <a:rPr lang="de-CH" dirty="0"/>
              <a:t> </a:t>
            </a:r>
            <a:r>
              <a:rPr lang="de-CH" dirty="0" err="1"/>
              <a:t>correspondants</a:t>
            </a:r>
            <a:r>
              <a:rPr lang="de-CH" dirty="0"/>
              <a:t>.</a:t>
            </a:r>
          </a:p>
          <a:p>
            <a:pPr marL="0" indent="0" eaLnBrk="1">
              <a:buFont typeface="Arial" panose="020B0604020202020204" pitchFamily="34" charset="0"/>
              <a:buNone/>
              <a:defRPr/>
            </a:pPr>
            <a:endParaRPr lang="de-CH" alt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C4DAEF-149F-45B0-8A18-EDEC3C71E8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7B9F68-31A7-44FE-B7C8-13FA7117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69E96-B093-441B-AA39-39757FF6433C}" type="slidenum">
              <a:rPr lang="de-CH"/>
              <a:pPr>
                <a:defRPr/>
              </a:pPr>
              <a:t>3</a:t>
            </a:fld>
            <a:endParaRPr lang="de-CH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74D3FDC1-4BF2-4885-A24B-0D028D34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8229600" cy="1143000"/>
          </a:xfrm>
        </p:spPr>
        <p:txBody>
          <a:bodyPr/>
          <a:lstStyle/>
          <a:p>
            <a:pPr algn="l" eaLnBrk="1" hangingPunct="1"/>
            <a:r>
              <a:rPr lang="de-CH" altLang="de-DE" spc="-150" dirty="0"/>
              <a:t>Le Cloud, </a:t>
            </a:r>
            <a:r>
              <a:rPr lang="de-CH" altLang="de-DE" spc="-150" dirty="0" err="1"/>
              <a:t>comment</a:t>
            </a:r>
            <a:r>
              <a:rPr lang="de-CH" altLang="de-DE" spc="-150" dirty="0"/>
              <a:t> </a:t>
            </a:r>
            <a:r>
              <a:rPr lang="de-CH" altLang="de-DE" spc="-150" dirty="0" err="1"/>
              <a:t>ça</a:t>
            </a:r>
            <a:r>
              <a:rPr lang="de-CH" altLang="de-DE" spc="-150" dirty="0"/>
              <a:t> </a:t>
            </a:r>
            <a:r>
              <a:rPr lang="de-CH" altLang="de-DE" spc="-150" dirty="0" err="1"/>
              <a:t>fonctionne</a:t>
            </a:r>
            <a:r>
              <a:rPr lang="de-CH" altLang="de-DE" spc="-150" dirty="0"/>
              <a:t>?</a:t>
            </a:r>
          </a:p>
        </p:txBody>
      </p:sp>
      <p:sp>
        <p:nvSpPr>
          <p:cNvPr id="13315" name="Textplatzhalter 2">
            <a:extLst>
              <a:ext uri="{FF2B5EF4-FFF2-40B4-BE49-F238E27FC236}">
                <a16:creationId xmlns:a16="http://schemas.microsoft.com/office/drawing/2014/main" id="{4DDC0590-22CF-49F0-9591-A7A4DF86C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525" y="981075"/>
            <a:ext cx="4040188" cy="639763"/>
          </a:xfrm>
        </p:spPr>
        <p:txBody>
          <a:bodyPr/>
          <a:lstStyle/>
          <a:p>
            <a:pPr eaLnBrk="1" hangingPunct="1"/>
            <a:r>
              <a:rPr lang="de-CH" altLang="de-DE" dirty="0" err="1"/>
              <a:t>Schéma</a:t>
            </a:r>
            <a:r>
              <a:rPr lang="de-CH" altLang="de-DE" dirty="0"/>
              <a:t> Eau </a:t>
            </a:r>
            <a:r>
              <a:rPr lang="de-CH" altLang="de-DE" dirty="0" err="1"/>
              <a:t>potable</a:t>
            </a:r>
            <a:endParaRPr lang="de-CH" altLang="de-DE" dirty="0"/>
          </a:p>
        </p:txBody>
      </p:sp>
      <p:sp>
        <p:nvSpPr>
          <p:cNvPr id="13316" name="Textplatzhalter 4">
            <a:extLst>
              <a:ext uri="{FF2B5EF4-FFF2-40B4-BE49-F238E27FC236}">
                <a16:creationId xmlns:a16="http://schemas.microsoft.com/office/drawing/2014/main" id="{3A5CCFBF-77FE-4186-AA87-8A42AD01D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58025" y="976313"/>
            <a:ext cx="4041775" cy="639762"/>
          </a:xfrm>
        </p:spPr>
        <p:txBody>
          <a:bodyPr/>
          <a:lstStyle/>
          <a:p>
            <a:pPr eaLnBrk="1" hangingPunct="1"/>
            <a:r>
              <a:rPr lang="de-CH" altLang="de-DE" dirty="0" err="1"/>
              <a:t>Schéma</a:t>
            </a:r>
            <a:r>
              <a:rPr lang="de-CH" altLang="de-DE" dirty="0"/>
              <a:t> Cloud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07519E-3A05-4C7D-BC78-ADFFAC785A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EB794C-0D88-470C-91D4-88B153B829AC}" type="slidenum">
              <a:rPr lang="de-CH"/>
              <a:pPr>
                <a:defRPr/>
              </a:pPr>
              <a:t>4</a:t>
            </a:fld>
            <a:endParaRPr lang="de-CH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3CFBBCC-4CBD-45BD-97D2-84936FE1CD9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7631E1-67E2-4B42-8608-81B7AAFA0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240213"/>
            <a:ext cx="2085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89F9B3-61A8-4FAA-8D3A-D4C0162E1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443163"/>
            <a:ext cx="107632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60B459F1-B07D-43CD-939F-E1B59F092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4225925"/>
            <a:ext cx="2085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8B75894-9CEF-4FDB-9DD3-5F1CFB8E7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43163"/>
            <a:ext cx="107632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nhaltsplatzhalter 24">
            <a:extLst>
              <a:ext uri="{FF2B5EF4-FFF2-40B4-BE49-F238E27FC236}">
                <a16:creationId xmlns:a16="http://schemas.microsoft.com/office/drawing/2014/main" id="{3E28A150-7AEB-483E-846A-0919C4325F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3357563"/>
            <a:ext cx="3562350" cy="2865437"/>
          </a:xfr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BCA0B27B-8069-446E-9375-1A680ECB201E}"/>
              </a:ext>
            </a:extLst>
          </p:cNvPr>
          <p:cNvSpPr/>
          <p:nvPr/>
        </p:nvSpPr>
        <p:spPr>
          <a:xfrm>
            <a:off x="22225" y="1916113"/>
            <a:ext cx="4619625" cy="4306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70" name="Inhaltsplatzhalter 1">
            <a:extLst>
              <a:ext uri="{FF2B5EF4-FFF2-40B4-BE49-F238E27FC236}">
                <a16:creationId xmlns:a16="http://schemas.microsoft.com/office/drawing/2014/main" id="{7C82EB9A-1212-4164-A53F-973A28FE6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4556125"/>
            <a:ext cx="29114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90D863E1-0207-4649-80E4-78B240B0BB82}"/>
              </a:ext>
            </a:extLst>
          </p:cNvPr>
          <p:cNvGrpSpPr>
            <a:grpSpLocks/>
          </p:cNvGrpSpPr>
          <p:nvPr/>
        </p:nvGrpSpPr>
        <p:grpSpPr bwMode="auto">
          <a:xfrm>
            <a:off x="1400175" y="3659188"/>
            <a:ext cx="2257425" cy="1776412"/>
            <a:chOff x="1308100" y="3673477"/>
            <a:chExt cx="2257425" cy="1776411"/>
          </a:xfrm>
        </p:grpSpPr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028394EF-9AB8-4C76-A0A2-9E1498945D3E}"/>
                </a:ext>
              </a:extLst>
            </p:cNvPr>
            <p:cNvCxnSpPr/>
            <p:nvPr/>
          </p:nvCxnSpPr>
          <p:spPr>
            <a:xfrm>
              <a:off x="1330325" y="3673477"/>
              <a:ext cx="1588" cy="1268411"/>
            </a:xfrm>
            <a:prstGeom prst="line">
              <a:avLst/>
            </a:prstGeom>
            <a:ln w="158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94476477-2E43-44BB-8153-E6670F9E02A4}"/>
                </a:ext>
              </a:extLst>
            </p:cNvPr>
            <p:cNvCxnSpPr/>
            <p:nvPr/>
          </p:nvCxnSpPr>
          <p:spPr>
            <a:xfrm>
              <a:off x="1331913" y="4868863"/>
              <a:ext cx="1944687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73">
              <a:extLst>
                <a:ext uri="{FF2B5EF4-FFF2-40B4-BE49-F238E27FC236}">
                  <a16:creationId xmlns:a16="http://schemas.microsoft.com/office/drawing/2014/main" id="{F3D75593-FCC4-4619-8E3C-1B5DA8CB57B7}"/>
                </a:ext>
              </a:extLst>
            </p:cNvPr>
            <p:cNvCxnSpPr/>
            <p:nvPr/>
          </p:nvCxnSpPr>
          <p:spPr>
            <a:xfrm>
              <a:off x="2257425" y="4868863"/>
              <a:ext cx="0" cy="536575"/>
            </a:xfrm>
            <a:prstGeom prst="line">
              <a:avLst/>
            </a:prstGeom>
            <a:ln w="158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E6033214-2699-44B0-ACB7-671CBD6224DC}"/>
                </a:ext>
              </a:extLst>
            </p:cNvPr>
            <p:cNvCxnSpPr/>
            <p:nvPr/>
          </p:nvCxnSpPr>
          <p:spPr>
            <a:xfrm>
              <a:off x="2916238" y="4887913"/>
              <a:ext cx="0" cy="536575"/>
            </a:xfrm>
            <a:prstGeom prst="line">
              <a:avLst/>
            </a:prstGeom>
            <a:ln w="158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F28E8183-8602-4434-AFF1-9D0FF7F4748C}"/>
                </a:ext>
              </a:extLst>
            </p:cNvPr>
            <p:cNvCxnSpPr/>
            <p:nvPr/>
          </p:nvCxnSpPr>
          <p:spPr>
            <a:xfrm>
              <a:off x="3276600" y="4900613"/>
              <a:ext cx="0" cy="536575"/>
            </a:xfrm>
            <a:prstGeom prst="line">
              <a:avLst/>
            </a:prstGeom>
            <a:ln w="158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76">
              <a:extLst>
                <a:ext uri="{FF2B5EF4-FFF2-40B4-BE49-F238E27FC236}">
                  <a16:creationId xmlns:a16="http://schemas.microsoft.com/office/drawing/2014/main" id="{FEC3626A-2400-4C22-B3CB-17E1B3856392}"/>
                </a:ext>
              </a:extLst>
            </p:cNvPr>
            <p:cNvCxnSpPr/>
            <p:nvPr/>
          </p:nvCxnSpPr>
          <p:spPr>
            <a:xfrm>
              <a:off x="1766888" y="4887913"/>
              <a:ext cx="0" cy="536575"/>
            </a:xfrm>
            <a:prstGeom prst="line">
              <a:avLst/>
            </a:prstGeom>
            <a:ln w="158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BDDBC9D8-CEB4-4408-9656-4363B8AB4A71}"/>
                </a:ext>
              </a:extLst>
            </p:cNvPr>
            <p:cNvCxnSpPr/>
            <p:nvPr/>
          </p:nvCxnSpPr>
          <p:spPr>
            <a:xfrm>
              <a:off x="1330325" y="4913313"/>
              <a:ext cx="0" cy="536575"/>
            </a:xfrm>
            <a:prstGeom prst="line">
              <a:avLst/>
            </a:prstGeom>
            <a:ln w="158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75959C23-B70C-4730-A5E8-79D562214C3E}"/>
                </a:ext>
              </a:extLst>
            </p:cNvPr>
            <p:cNvSpPr txBox="1"/>
            <p:nvPr/>
          </p:nvSpPr>
          <p:spPr>
            <a:xfrm>
              <a:off x="1308100" y="4578351"/>
              <a:ext cx="22574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CH" sz="14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Réseau</a:t>
              </a:r>
              <a:r>
                <a:rPr lang="de-CH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de </a:t>
              </a:r>
              <a:r>
                <a:rPr lang="de-CH" sz="14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distribution</a:t>
              </a:r>
              <a:endParaRPr lang="de-CH" sz="1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80" name="Grafik 79">
            <a:extLst>
              <a:ext uri="{FF2B5EF4-FFF2-40B4-BE49-F238E27FC236}">
                <a16:creationId xmlns:a16="http://schemas.microsoft.com/office/drawing/2014/main" id="{7451939E-CB96-479D-BF75-870043DB8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866900"/>
            <a:ext cx="31226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hteck 80">
            <a:extLst>
              <a:ext uri="{FF2B5EF4-FFF2-40B4-BE49-F238E27FC236}">
                <a16:creationId xmlns:a16="http://schemas.microsoft.com/office/drawing/2014/main" id="{6FBADD7D-2896-4AEA-9870-7EC4BB464D83}"/>
              </a:ext>
            </a:extLst>
          </p:cNvPr>
          <p:cNvSpPr/>
          <p:nvPr/>
        </p:nvSpPr>
        <p:spPr>
          <a:xfrm>
            <a:off x="4459288" y="2160588"/>
            <a:ext cx="4619625" cy="4306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82" name="Grafik 81">
            <a:extLst>
              <a:ext uri="{FF2B5EF4-FFF2-40B4-BE49-F238E27FC236}">
                <a16:creationId xmlns:a16="http://schemas.microsoft.com/office/drawing/2014/main" id="{EEAE093E-CD6A-4702-B47C-43AB9A839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611688"/>
            <a:ext cx="17891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B5ED3545-A6AB-42EF-91D5-EA4DD7552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5051425"/>
            <a:ext cx="17891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BBD63C07-B1BC-4EE4-9FB7-5D923388D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562350"/>
            <a:ext cx="17891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713526E5-41BB-4223-AC2C-3551384E3AC9}"/>
              </a:ext>
            </a:extLst>
          </p:cNvPr>
          <p:cNvGrpSpPr>
            <a:grpSpLocks/>
          </p:cNvGrpSpPr>
          <p:nvPr/>
        </p:nvGrpSpPr>
        <p:grpSpPr bwMode="auto">
          <a:xfrm>
            <a:off x="5216525" y="1897063"/>
            <a:ext cx="2754313" cy="3170237"/>
            <a:chOff x="5217009" y="1896606"/>
            <a:chExt cx="2754345" cy="3170008"/>
          </a:xfrm>
        </p:grpSpPr>
        <p:grpSp>
          <p:nvGrpSpPr>
            <p:cNvPr id="13339" name="Gruppieren 85">
              <a:extLst>
                <a:ext uri="{FF2B5EF4-FFF2-40B4-BE49-F238E27FC236}">
                  <a16:creationId xmlns:a16="http://schemas.microsoft.com/office/drawing/2014/main" id="{CAA74B6A-837B-4D36-A52D-497437113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7009" y="1896606"/>
              <a:ext cx="1628747" cy="1080000"/>
              <a:chOff x="5217009" y="1896606"/>
              <a:chExt cx="1628747" cy="1080000"/>
            </a:xfrm>
          </p:grpSpPr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3866DFBA-D4D4-4E56-A80D-5CC8B74690D6}"/>
                  </a:ext>
                </a:extLst>
              </p:cNvPr>
              <p:cNvSpPr txBox="1"/>
              <p:nvPr/>
            </p:nvSpPr>
            <p:spPr>
              <a:xfrm>
                <a:off x="5596426" y="2410919"/>
                <a:ext cx="1247790" cy="3063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CH" sz="1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Internet</a:t>
                </a:r>
              </a:p>
            </p:txBody>
          </p:sp>
          <p:pic>
            <p:nvPicPr>
              <p:cNvPr id="13344" name="Grafik 14">
                <a:extLst>
                  <a:ext uri="{FF2B5EF4-FFF2-40B4-BE49-F238E27FC236}">
                    <a16:creationId xmlns:a16="http://schemas.microsoft.com/office/drawing/2014/main" id="{5E7FB083-F231-438A-A041-F982C1EF8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7009" y="1896606"/>
                <a:ext cx="1628747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0CFAA2E2-47F0-4CE6-92E2-B0E15EA46343}"/>
                </a:ext>
              </a:extLst>
            </p:cNvPr>
            <p:cNvCxnSpPr/>
            <p:nvPr/>
          </p:nvCxnSpPr>
          <p:spPr>
            <a:xfrm flipH="1">
              <a:off x="5580551" y="2907770"/>
              <a:ext cx="434980" cy="1682628"/>
            </a:xfrm>
            <a:prstGeom prst="line">
              <a:avLst/>
            </a:prstGeom>
            <a:ln w="158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>
              <a:extLst>
                <a:ext uri="{FF2B5EF4-FFF2-40B4-BE49-F238E27FC236}">
                  <a16:creationId xmlns:a16="http://schemas.microsoft.com/office/drawing/2014/main" id="{55EAE586-D01D-4F78-A6A8-8AF2C5C38133}"/>
                </a:ext>
              </a:extLst>
            </p:cNvPr>
            <p:cNvCxnSpPr/>
            <p:nvPr/>
          </p:nvCxnSpPr>
          <p:spPr>
            <a:xfrm>
              <a:off x="6050457" y="2907770"/>
              <a:ext cx="1170001" cy="2158844"/>
            </a:xfrm>
            <a:prstGeom prst="line">
              <a:avLst/>
            </a:prstGeom>
            <a:ln w="158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1FDDC68F-1C20-499F-813D-0C10E00D726B}"/>
                </a:ext>
              </a:extLst>
            </p:cNvPr>
            <p:cNvCxnSpPr/>
            <p:nvPr/>
          </p:nvCxnSpPr>
          <p:spPr>
            <a:xfrm>
              <a:off x="6050457" y="2907770"/>
              <a:ext cx="1920897" cy="788931"/>
            </a:xfrm>
            <a:prstGeom prst="line">
              <a:avLst/>
            </a:prstGeom>
            <a:ln w="158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Grafik 91">
            <a:extLst>
              <a:ext uri="{FF2B5EF4-FFF2-40B4-BE49-F238E27FC236}">
                <a16:creationId xmlns:a16="http://schemas.microsoft.com/office/drawing/2014/main" id="{741C5024-0471-40D9-9339-BA696AECCA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4578350"/>
            <a:ext cx="19319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36081BFD-BE9B-443E-8428-ACDA9FB3A8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5106988"/>
            <a:ext cx="19335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23A1150D-8D70-438C-BE7D-B49150CE9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3562350"/>
            <a:ext cx="19319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BA9908B5-B894-40FF-A4C2-AF9B3C8184A1}"/>
              </a:ext>
            </a:extLst>
          </p:cNvPr>
          <p:cNvGrpSpPr>
            <a:grpSpLocks/>
          </p:cNvGrpSpPr>
          <p:nvPr/>
        </p:nvGrpSpPr>
        <p:grpSpPr bwMode="auto">
          <a:xfrm>
            <a:off x="4619625" y="1139825"/>
            <a:ext cx="2921000" cy="2078038"/>
            <a:chOff x="5321672" y="1421412"/>
            <a:chExt cx="2808287" cy="1862137"/>
          </a:xfrm>
        </p:grpSpPr>
        <p:pic>
          <p:nvPicPr>
            <p:cNvPr id="13337" name="Grafik 14">
              <a:extLst>
                <a:ext uri="{FF2B5EF4-FFF2-40B4-BE49-F238E27FC236}">
                  <a16:creationId xmlns:a16="http://schemas.microsoft.com/office/drawing/2014/main" id="{9D0D35D3-5842-4A3B-A56F-D2B34C555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672" y="1421412"/>
              <a:ext cx="2808287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8" name="Grafik 28">
              <a:extLst>
                <a:ext uri="{FF2B5EF4-FFF2-40B4-BE49-F238E27FC236}">
                  <a16:creationId xmlns:a16="http://schemas.microsoft.com/office/drawing/2014/main" id="{DC723815-3839-46B8-9DE7-A131F6A80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3"/>
            <a:stretch>
              <a:fillRect/>
            </a:stretch>
          </p:blipFill>
          <p:spPr bwMode="auto">
            <a:xfrm>
              <a:off x="5858544" y="2182027"/>
              <a:ext cx="1610468" cy="81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3683982-D9D4-49A5-9F35-DE6EE716CC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FFFA2F-1BD1-4C84-B67F-B60F3D9433B7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81BC0D-6085-488C-88DD-A00A334671B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14340" name="Textfeld 5">
            <a:extLst>
              <a:ext uri="{FF2B5EF4-FFF2-40B4-BE49-F238E27FC236}">
                <a16:creationId xmlns:a16="http://schemas.microsoft.com/office/drawing/2014/main" id="{AC96F5B4-5A1F-4FD4-A950-86E22E43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2595563"/>
            <a:ext cx="777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800" b="1"/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4341" name="Textfeld 3">
            <a:extLst>
              <a:ext uri="{FF2B5EF4-FFF2-40B4-BE49-F238E27FC236}">
                <a16:creationId xmlns:a16="http://schemas.microsoft.com/office/drawing/2014/main" id="{5E3443B8-FBCC-46AD-9CCE-D9E953B60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2600325"/>
            <a:ext cx="70818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CH" altLang="de-DE" sz="4000" dirty="0"/>
              <a:t>IaaS: </a:t>
            </a:r>
            <a:r>
              <a:rPr lang="de-CH" altLang="de-DE" sz="4000" b="1" dirty="0" err="1"/>
              <a:t>service</a:t>
            </a:r>
            <a:r>
              <a:rPr lang="de-CH" altLang="de-DE" sz="4000" b="1" dirty="0"/>
              <a:t> </a:t>
            </a:r>
            <a:r>
              <a:rPr lang="de-DE" altLang="de-DE" sz="4000" b="1" dirty="0" err="1"/>
              <a:t>Infrastructures</a:t>
            </a:r>
            <a:endParaRPr lang="de-DE" altLang="de-DE" sz="4000" b="1" dirty="0"/>
          </a:p>
          <a:p>
            <a:pPr>
              <a:spcBef>
                <a:spcPct val="0"/>
              </a:spcBef>
            </a:pPr>
            <a:r>
              <a:rPr lang="de-CH" altLang="de-DE" sz="4000" dirty="0"/>
              <a:t>PaaS: </a:t>
            </a:r>
            <a:r>
              <a:rPr lang="de-CH" altLang="de-DE" sz="4000" b="1" dirty="0" err="1"/>
              <a:t>service</a:t>
            </a:r>
            <a:r>
              <a:rPr lang="de-CH" altLang="de-DE" sz="4000" b="1" dirty="0"/>
              <a:t> </a:t>
            </a:r>
            <a:r>
              <a:rPr lang="de-DE" altLang="de-DE" sz="4000" b="1" dirty="0" err="1"/>
              <a:t>Platteforme</a:t>
            </a:r>
            <a:endParaRPr lang="de-DE" altLang="de-DE" sz="4000" b="1" dirty="0"/>
          </a:p>
          <a:p>
            <a:pPr>
              <a:spcBef>
                <a:spcPct val="0"/>
              </a:spcBef>
            </a:pPr>
            <a:r>
              <a:rPr lang="de-CH" altLang="de-DE" sz="4000" dirty="0"/>
              <a:t>SaaS: </a:t>
            </a:r>
            <a:r>
              <a:rPr lang="de-CH" altLang="de-DE" sz="4000" b="1" dirty="0" err="1"/>
              <a:t>service</a:t>
            </a:r>
            <a:r>
              <a:rPr lang="de-CH" altLang="de-DE" sz="4000" b="1" dirty="0"/>
              <a:t> </a:t>
            </a:r>
            <a:r>
              <a:rPr lang="de-CH" altLang="de-DE" sz="4000" b="1" dirty="0" err="1"/>
              <a:t>Logiciel</a:t>
            </a:r>
            <a:endParaRPr lang="de-DE" altLang="de-DE" sz="4000" b="1" dirty="0"/>
          </a:p>
        </p:txBody>
      </p:sp>
      <p:sp>
        <p:nvSpPr>
          <p:cNvPr id="14342" name="Titel 1">
            <a:extLst>
              <a:ext uri="{FF2B5EF4-FFF2-40B4-BE49-F238E27FC236}">
                <a16:creationId xmlns:a16="http://schemas.microsoft.com/office/drawing/2014/main" id="{C595DCBA-CC1C-4FD2-869D-04F7B987FA7E}"/>
              </a:ext>
            </a:extLst>
          </p:cNvPr>
          <p:cNvSpPr txBox="1">
            <a:spLocks/>
          </p:cNvSpPr>
          <p:nvPr/>
        </p:nvSpPr>
        <p:spPr bwMode="auto">
          <a:xfrm>
            <a:off x="0" y="79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4400" dirty="0" err="1"/>
              <a:t>Modèles</a:t>
            </a:r>
            <a:r>
              <a:rPr lang="de-CH" altLang="de-DE" sz="4400" dirty="0"/>
              <a:t> de </a:t>
            </a:r>
            <a:r>
              <a:rPr lang="de-CH" altLang="de-DE" sz="4400" dirty="0" err="1"/>
              <a:t>services</a:t>
            </a:r>
            <a:r>
              <a:rPr lang="de-CH" altLang="de-DE" sz="4400" dirty="0"/>
              <a:t> Cloud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17F2603-13D7-4199-B2ED-91DF265489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E5280F-3B6E-442B-ADD9-7498CC3D64E9}" type="slidenum">
              <a:rPr lang="de-CH" smtClean="0"/>
              <a:pPr>
                <a:defRPr/>
              </a:pPr>
              <a:t>6</a:t>
            </a:fld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238013-4213-4A15-A406-42BB65DA0A4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141DBB-5338-4A81-A21A-AA4A20B7F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/>
          <a:stretch>
            <a:fillRect/>
          </a:stretch>
        </p:blipFill>
        <p:spPr bwMode="auto">
          <a:xfrm>
            <a:off x="5605463" y="1557338"/>
            <a:ext cx="2014537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1D22C494-3EDA-48C2-B770-83F1B178A81D}"/>
              </a:ext>
            </a:extLst>
          </p:cNvPr>
          <p:cNvGrpSpPr>
            <a:grpSpLocks/>
          </p:cNvGrpSpPr>
          <p:nvPr/>
        </p:nvGrpSpPr>
        <p:grpSpPr bwMode="auto">
          <a:xfrm>
            <a:off x="5732463" y="4349750"/>
            <a:ext cx="809625" cy="665163"/>
            <a:chOff x="5733215" y="4349527"/>
            <a:chExt cx="809317" cy="665309"/>
          </a:xfrm>
        </p:grpSpPr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9B29AA49-0723-4496-B2EF-6712E8427785}"/>
                </a:ext>
              </a:extLst>
            </p:cNvPr>
            <p:cNvSpPr/>
            <p:nvPr/>
          </p:nvSpPr>
          <p:spPr>
            <a:xfrm>
              <a:off x="5733215" y="4349527"/>
              <a:ext cx="809317" cy="6653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/>
            </a:p>
          </p:txBody>
        </p:sp>
        <p:pic>
          <p:nvPicPr>
            <p:cNvPr id="15439" name="Grafik 43">
              <a:extLst>
                <a:ext uri="{FF2B5EF4-FFF2-40B4-BE49-F238E27FC236}">
                  <a16:creationId xmlns:a16="http://schemas.microsoft.com/office/drawing/2014/main" id="{E04BA536-9476-45FA-8F66-938CE735D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232" y="4411560"/>
              <a:ext cx="518872" cy="554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Grafik 44">
            <a:extLst>
              <a:ext uri="{FF2B5EF4-FFF2-40B4-BE49-F238E27FC236}">
                <a16:creationId xmlns:a16="http://schemas.microsoft.com/office/drawing/2014/main" id="{70759CBD-4B83-432D-9C43-21EE571FA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4740275"/>
            <a:ext cx="719137" cy="514350"/>
          </a:xfrm>
          <a:prstGeom prst="rect">
            <a:avLst/>
          </a:prstGeom>
          <a:noFill/>
          <a:ln w="53975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FA520DCF-0A5E-4609-B3B2-B8366D9D1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088" y="1690688"/>
            <a:ext cx="666750" cy="720725"/>
          </a:xfrm>
          <a:prstGeom prst="rect">
            <a:avLst/>
          </a:prstGeom>
          <a:ln w="57150">
            <a:solidFill>
              <a:schemeClr val="accent1">
                <a:shade val="50000"/>
              </a:schemeClr>
            </a:solidFill>
          </a:ln>
        </p:spPr>
      </p:pic>
      <p:sp>
        <p:nvSpPr>
          <p:cNvPr id="47" name="Wolke 46">
            <a:extLst>
              <a:ext uri="{FF2B5EF4-FFF2-40B4-BE49-F238E27FC236}">
                <a16:creationId xmlns:a16="http://schemas.microsoft.com/office/drawing/2014/main" id="{AF53EFA9-13C9-420C-B5F4-FA248442F5D8}"/>
              </a:ext>
            </a:extLst>
          </p:cNvPr>
          <p:cNvSpPr/>
          <p:nvPr/>
        </p:nvSpPr>
        <p:spPr>
          <a:xfrm>
            <a:off x="1116013" y="1312863"/>
            <a:ext cx="3309937" cy="240188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2A929D98-F46C-47E7-8963-30286CF7C926}"/>
              </a:ext>
            </a:extLst>
          </p:cNvPr>
          <p:cNvGrpSpPr>
            <a:grpSpLocks/>
          </p:cNvGrpSpPr>
          <p:nvPr/>
        </p:nvGrpSpPr>
        <p:grpSpPr bwMode="auto">
          <a:xfrm>
            <a:off x="1779588" y="1798638"/>
            <a:ext cx="1701800" cy="1433512"/>
            <a:chOff x="1779875" y="1798284"/>
            <a:chExt cx="1702118" cy="1434165"/>
          </a:xfrm>
        </p:grpSpPr>
        <p:pic>
          <p:nvPicPr>
            <p:cNvPr id="15435" name="Grafik 47">
              <a:extLst>
                <a:ext uri="{FF2B5EF4-FFF2-40B4-BE49-F238E27FC236}">
                  <a16:creationId xmlns:a16="http://schemas.microsoft.com/office/drawing/2014/main" id="{BE0C31C9-A8BD-4A26-B5FB-6E8748149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875" y="1973727"/>
              <a:ext cx="63818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6" name="Grafik 48">
              <a:extLst>
                <a:ext uri="{FF2B5EF4-FFF2-40B4-BE49-F238E27FC236}">
                  <a16:creationId xmlns:a16="http://schemas.microsoft.com/office/drawing/2014/main" id="{FE03474B-F624-4180-A9BC-427C56D07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692449"/>
              <a:ext cx="63818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7" name="Grafik 49">
              <a:extLst>
                <a:ext uri="{FF2B5EF4-FFF2-40B4-BE49-F238E27FC236}">
                  <a16:creationId xmlns:a16="http://schemas.microsoft.com/office/drawing/2014/main" id="{5A9E84D4-1AF0-4A7D-8597-32C9EE8AB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798284"/>
              <a:ext cx="63818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" name="Grafik 61">
            <a:extLst>
              <a:ext uri="{FF2B5EF4-FFF2-40B4-BE49-F238E27FC236}">
                <a16:creationId xmlns:a16="http://schemas.microsoft.com/office/drawing/2014/main" id="{3670FD9D-ADC0-49A5-AD0C-6D303443FB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4637088"/>
            <a:ext cx="24606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D1E4E8F3-913D-498A-BB47-CDC68B5B3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t="4904" r="9998" b="11742"/>
          <a:stretch>
            <a:fillRect/>
          </a:stretch>
        </p:blipFill>
        <p:spPr bwMode="auto">
          <a:xfrm>
            <a:off x="3827463" y="5157788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hteck 63">
            <a:extLst>
              <a:ext uri="{FF2B5EF4-FFF2-40B4-BE49-F238E27FC236}">
                <a16:creationId xmlns:a16="http://schemas.microsoft.com/office/drawing/2014/main" id="{F75EEA6B-B2E9-4056-9EC8-187E00CE1193}"/>
              </a:ext>
            </a:extLst>
          </p:cNvPr>
          <p:cNvSpPr/>
          <p:nvPr/>
        </p:nvSpPr>
        <p:spPr>
          <a:xfrm>
            <a:off x="3906838" y="5835650"/>
            <a:ext cx="215900" cy="47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B5F30215-4CFC-47C1-AC4B-AB574D3DA8D4}"/>
              </a:ext>
            </a:extLst>
          </p:cNvPr>
          <p:cNvCxnSpPr/>
          <p:nvPr/>
        </p:nvCxnSpPr>
        <p:spPr>
          <a:xfrm>
            <a:off x="3186113" y="3571875"/>
            <a:ext cx="936625" cy="13604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fik 82">
            <a:extLst>
              <a:ext uri="{FF2B5EF4-FFF2-40B4-BE49-F238E27FC236}">
                <a16:creationId xmlns:a16="http://schemas.microsoft.com/office/drawing/2014/main" id="{389436F9-702E-4EBE-AD10-4BABDCFB65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535488"/>
            <a:ext cx="13335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EBBE55B1-E9B0-42BC-98E4-3A89A6CD5D9B}"/>
              </a:ext>
            </a:extLst>
          </p:cNvPr>
          <p:cNvCxnSpPr/>
          <p:nvPr/>
        </p:nvCxnSpPr>
        <p:spPr>
          <a:xfrm flipH="1">
            <a:off x="912813" y="3427413"/>
            <a:ext cx="769937" cy="1143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6" name="Titel 1">
            <a:extLst>
              <a:ext uri="{FF2B5EF4-FFF2-40B4-BE49-F238E27FC236}">
                <a16:creationId xmlns:a16="http://schemas.microsoft.com/office/drawing/2014/main" id="{2DF28CE9-AB68-453E-B7ED-EDCBB8C3D15A}"/>
              </a:ext>
            </a:extLst>
          </p:cNvPr>
          <p:cNvSpPr txBox="1">
            <a:spLocks/>
          </p:cNvSpPr>
          <p:nvPr/>
        </p:nvSpPr>
        <p:spPr bwMode="auto">
          <a:xfrm>
            <a:off x="0" y="301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4400" dirty="0" err="1"/>
              <a:t>Modèles</a:t>
            </a:r>
            <a:r>
              <a:rPr lang="de-CH" altLang="de-DE" sz="4400" dirty="0"/>
              <a:t> de </a:t>
            </a:r>
            <a:r>
              <a:rPr lang="de-CH" altLang="de-DE" sz="4400" dirty="0" err="1"/>
              <a:t>services</a:t>
            </a:r>
            <a:r>
              <a:rPr lang="de-CH" altLang="de-DE" sz="4400" dirty="0"/>
              <a:t> Cloud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DCD742F8-BED7-4D49-8495-6A8D76B10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1160463"/>
            <a:ext cx="566737" cy="382587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800">
                <a:solidFill>
                  <a:schemeClr val="accent2"/>
                </a:solidFill>
              </a:rPr>
              <a:t>IaaS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E9A745C9-E259-478B-A73D-9FEF4091E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1054100"/>
            <a:ext cx="661988" cy="369888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800">
                <a:solidFill>
                  <a:schemeClr val="accent2"/>
                </a:solidFill>
              </a:rPr>
              <a:t>PaaS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65652EB6-6DA5-473F-ADD3-E13B32C03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4633913"/>
            <a:ext cx="663575" cy="369887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800">
                <a:solidFill>
                  <a:schemeClr val="accent2"/>
                </a:solidFill>
              </a:rPr>
              <a:t>SaaS</a:t>
            </a:r>
          </a:p>
        </p:txBody>
      </p: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7888C40F-D090-47E9-A3EB-767249DE8D60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2398713"/>
            <a:ext cx="1668462" cy="1943100"/>
            <a:chOff x="5812629" y="2405311"/>
            <a:chExt cx="1668169" cy="1944216"/>
          </a:xfrm>
        </p:grpSpPr>
        <p:grpSp>
          <p:nvGrpSpPr>
            <p:cNvPr id="15398" name="Gruppieren 93">
              <a:extLst>
                <a:ext uri="{FF2B5EF4-FFF2-40B4-BE49-F238E27FC236}">
                  <a16:creationId xmlns:a16="http://schemas.microsoft.com/office/drawing/2014/main" id="{7442E731-9AF0-4920-9901-E13BE744A2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2629" y="2405311"/>
              <a:ext cx="1668169" cy="1944216"/>
              <a:chOff x="5753568" y="2420888"/>
              <a:chExt cx="1668169" cy="1944216"/>
            </a:xfrm>
          </p:grpSpPr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F60F6F1A-571D-4D05-9F10-A0B4BDE664A8}"/>
                  </a:ext>
                </a:extLst>
              </p:cNvPr>
              <p:cNvCxnSpPr/>
              <p:nvPr/>
            </p:nvCxnSpPr>
            <p:spPr>
              <a:xfrm flipH="1">
                <a:off x="5867848" y="2708390"/>
                <a:ext cx="144437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828588D4-66DA-404F-B9F3-8DF34E831B4C}"/>
                  </a:ext>
                </a:extLst>
              </p:cNvPr>
              <p:cNvCxnSpPr/>
              <p:nvPr/>
            </p:nvCxnSpPr>
            <p:spPr>
              <a:xfrm flipH="1">
                <a:off x="5877371" y="3140438"/>
                <a:ext cx="144437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B52BC81F-9CC0-4A3C-A5AF-67CABE7DF5DB}"/>
                  </a:ext>
                </a:extLst>
              </p:cNvPr>
              <p:cNvCxnSpPr/>
              <p:nvPr/>
            </p:nvCxnSpPr>
            <p:spPr>
              <a:xfrm flipH="1">
                <a:off x="5867848" y="3570898"/>
                <a:ext cx="144437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3D10291C-DDCB-4CC3-9ED6-B11A2C774419}"/>
                  </a:ext>
                </a:extLst>
              </p:cNvPr>
              <p:cNvCxnSpPr/>
              <p:nvPr/>
            </p:nvCxnSpPr>
            <p:spPr>
              <a:xfrm flipH="1">
                <a:off x="5867848" y="4001357"/>
                <a:ext cx="144437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65A6A7FB-DFEF-44AF-90B2-C16EE73B5FE8}"/>
                  </a:ext>
                </a:extLst>
              </p:cNvPr>
              <p:cNvCxnSpPr/>
              <p:nvPr/>
            </p:nvCxnSpPr>
            <p:spPr>
              <a:xfrm flipV="1">
                <a:off x="5867848" y="2708390"/>
                <a:ext cx="9523" cy="151216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409" name="Gruppieren 92">
                <a:extLst>
                  <a:ext uri="{FF2B5EF4-FFF2-40B4-BE49-F238E27FC236}">
                    <a16:creationId xmlns:a16="http://schemas.microsoft.com/office/drawing/2014/main" id="{06A4F92F-5322-406D-9184-228BA40B3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53568" y="2420888"/>
                <a:ext cx="1668169" cy="1944216"/>
                <a:chOff x="5753568" y="2420888"/>
                <a:chExt cx="1668169" cy="1944216"/>
              </a:xfrm>
            </p:grpSpPr>
            <p:sp>
              <p:nvSpPr>
                <p:cNvPr id="5" name="Rechteck 4">
                  <a:extLst>
                    <a:ext uri="{FF2B5EF4-FFF2-40B4-BE49-F238E27FC236}">
                      <a16:creationId xmlns:a16="http://schemas.microsoft.com/office/drawing/2014/main" id="{D7A752EE-8D38-4372-955C-35AB19D4C758}"/>
                    </a:ext>
                  </a:extLst>
                </p:cNvPr>
                <p:cNvSpPr/>
                <p:nvPr/>
              </p:nvSpPr>
              <p:spPr>
                <a:xfrm>
                  <a:off x="5796422" y="2420888"/>
                  <a:ext cx="1584047" cy="194421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CH"/>
                </a:p>
              </p:txBody>
            </p:sp>
            <p:grpSp>
              <p:nvGrpSpPr>
                <p:cNvPr id="15411" name="Gruppieren 9">
                  <a:extLst>
                    <a:ext uri="{FF2B5EF4-FFF2-40B4-BE49-F238E27FC236}">
                      <a16:creationId xmlns:a16="http://schemas.microsoft.com/office/drawing/2014/main" id="{4108BD8D-B36A-4C78-A37C-152BA4700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12160" y="2564904"/>
                  <a:ext cx="1133952" cy="289646"/>
                  <a:chOff x="6012160" y="2564904"/>
                  <a:chExt cx="1133952" cy="289646"/>
                </a:xfrm>
              </p:grpSpPr>
              <p:pic>
                <p:nvPicPr>
                  <p:cNvPr id="15431" name="Grafik 5">
                    <a:extLst>
                      <a:ext uri="{FF2B5EF4-FFF2-40B4-BE49-F238E27FC236}">
                        <a16:creationId xmlns:a16="http://schemas.microsoft.com/office/drawing/2014/main" id="{108963F3-14A8-4EF1-BA4D-839BA88774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12160" y="2564904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432" name="Grafik 6">
                    <a:extLst>
                      <a:ext uri="{FF2B5EF4-FFF2-40B4-BE49-F238E27FC236}">
                        <a16:creationId xmlns:a16="http://schemas.microsoft.com/office/drawing/2014/main" id="{38C44F55-96A3-4A19-9FD6-BB58957BFA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10391" y="2564904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433" name="Grafik 7">
                    <a:extLst>
                      <a:ext uri="{FF2B5EF4-FFF2-40B4-BE49-F238E27FC236}">
                        <a16:creationId xmlns:a16="http://schemas.microsoft.com/office/drawing/2014/main" id="{7D77D7BA-003C-4A13-920A-AF99D2D262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16948" y="2566550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434" name="Grafik 8">
                    <a:extLst>
                      <a:ext uri="{FF2B5EF4-FFF2-40B4-BE49-F238E27FC236}">
                        <a16:creationId xmlns:a16="http://schemas.microsoft.com/office/drawing/2014/main" id="{F89CC1BE-13B2-4AE7-8346-C0FBCA2050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13970" y="2564904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5412" name="Gruppieren 10">
                  <a:extLst>
                    <a:ext uri="{FF2B5EF4-FFF2-40B4-BE49-F238E27FC236}">
                      <a16:creationId xmlns:a16="http://schemas.microsoft.com/office/drawing/2014/main" id="{6D28E908-9356-4D45-8A9D-7778E140AE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15664" y="2996920"/>
                  <a:ext cx="1133952" cy="289646"/>
                  <a:chOff x="6012160" y="2564904"/>
                  <a:chExt cx="1133952" cy="289646"/>
                </a:xfrm>
              </p:grpSpPr>
              <p:pic>
                <p:nvPicPr>
                  <p:cNvPr id="15427" name="Grafik 11">
                    <a:extLst>
                      <a:ext uri="{FF2B5EF4-FFF2-40B4-BE49-F238E27FC236}">
                        <a16:creationId xmlns:a16="http://schemas.microsoft.com/office/drawing/2014/main" id="{7BB72D9D-8C84-4D7A-A60C-16084E231C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12160" y="2564904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428" name="Grafik 12">
                    <a:extLst>
                      <a:ext uri="{FF2B5EF4-FFF2-40B4-BE49-F238E27FC236}">
                        <a16:creationId xmlns:a16="http://schemas.microsoft.com/office/drawing/2014/main" id="{5425862F-21F9-411B-A9CD-14A0F0FE27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10391" y="2564904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429" name="Grafik 13">
                    <a:extLst>
                      <a:ext uri="{FF2B5EF4-FFF2-40B4-BE49-F238E27FC236}">
                        <a16:creationId xmlns:a16="http://schemas.microsoft.com/office/drawing/2014/main" id="{F4905D56-2372-47B6-9B16-E1DFAB6649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16948" y="2566550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430" name="Grafik 14">
                    <a:extLst>
                      <a:ext uri="{FF2B5EF4-FFF2-40B4-BE49-F238E27FC236}">
                        <a16:creationId xmlns:a16="http://schemas.microsoft.com/office/drawing/2014/main" id="{8183EA02-E0AD-41F9-8159-5B6C6A5278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13970" y="2564904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5413" name="Gruppieren 15">
                  <a:extLst>
                    <a:ext uri="{FF2B5EF4-FFF2-40B4-BE49-F238E27FC236}">
                      <a16:creationId xmlns:a16="http://schemas.microsoft.com/office/drawing/2014/main" id="{5F69777C-F54B-4538-B7B6-1FBE8AD77B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21248" y="3427354"/>
                  <a:ext cx="1133952" cy="289646"/>
                  <a:chOff x="6012160" y="2564904"/>
                  <a:chExt cx="1133952" cy="289646"/>
                </a:xfrm>
              </p:grpSpPr>
              <p:pic>
                <p:nvPicPr>
                  <p:cNvPr id="15423" name="Grafik 16">
                    <a:extLst>
                      <a:ext uri="{FF2B5EF4-FFF2-40B4-BE49-F238E27FC236}">
                        <a16:creationId xmlns:a16="http://schemas.microsoft.com/office/drawing/2014/main" id="{9C6EEC59-E3D3-499A-A272-C496D5856B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12160" y="2564904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424" name="Grafik 17">
                    <a:extLst>
                      <a:ext uri="{FF2B5EF4-FFF2-40B4-BE49-F238E27FC236}">
                        <a16:creationId xmlns:a16="http://schemas.microsoft.com/office/drawing/2014/main" id="{4C39EEF1-140F-431A-9CD4-8C8C4BD9D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10391" y="2564904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425" name="Grafik 18">
                    <a:extLst>
                      <a:ext uri="{FF2B5EF4-FFF2-40B4-BE49-F238E27FC236}">
                        <a16:creationId xmlns:a16="http://schemas.microsoft.com/office/drawing/2014/main" id="{17319E08-0824-4ADA-8ABF-792F09ACBF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16948" y="2566550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426" name="Grafik 19">
                    <a:extLst>
                      <a:ext uri="{FF2B5EF4-FFF2-40B4-BE49-F238E27FC236}">
                        <a16:creationId xmlns:a16="http://schemas.microsoft.com/office/drawing/2014/main" id="{82090248-B5D9-4557-B870-C2C7E5B6729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13970" y="2564904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5414" name="Gruppieren 20">
                  <a:extLst>
                    <a:ext uri="{FF2B5EF4-FFF2-40B4-BE49-F238E27FC236}">
                      <a16:creationId xmlns:a16="http://schemas.microsoft.com/office/drawing/2014/main" id="{16AE0E95-2AD0-41A6-8E0A-3BCDD047EF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26682" y="3857788"/>
                  <a:ext cx="1133952" cy="289646"/>
                  <a:chOff x="6012160" y="2564904"/>
                  <a:chExt cx="1133952" cy="289646"/>
                </a:xfrm>
              </p:grpSpPr>
              <p:pic>
                <p:nvPicPr>
                  <p:cNvPr id="15419" name="Grafik 21">
                    <a:extLst>
                      <a:ext uri="{FF2B5EF4-FFF2-40B4-BE49-F238E27FC236}">
                        <a16:creationId xmlns:a16="http://schemas.microsoft.com/office/drawing/2014/main" id="{4AA94C0E-B8C5-4CF2-9B06-A4C8A102F8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12160" y="2564904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420" name="Grafik 22">
                    <a:extLst>
                      <a:ext uri="{FF2B5EF4-FFF2-40B4-BE49-F238E27FC236}">
                        <a16:creationId xmlns:a16="http://schemas.microsoft.com/office/drawing/2014/main" id="{47030609-7D15-4CD0-B6FB-64260664FF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10391" y="2564904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421" name="Grafik 23">
                    <a:extLst>
                      <a:ext uri="{FF2B5EF4-FFF2-40B4-BE49-F238E27FC236}">
                        <a16:creationId xmlns:a16="http://schemas.microsoft.com/office/drawing/2014/main" id="{DD25A142-CBFA-4B73-8965-D0977480E5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16948" y="2566550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422" name="Grafik 24">
                    <a:extLst>
                      <a:ext uri="{FF2B5EF4-FFF2-40B4-BE49-F238E27FC236}">
                        <a16:creationId xmlns:a16="http://schemas.microsoft.com/office/drawing/2014/main" id="{F5E47AF0-7204-4C6B-BC2E-EE53465961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13970" y="2564904"/>
                    <a:ext cx="232142" cy="28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cxnSp>
              <p:nvCxnSpPr>
                <p:cNvPr id="53" name="Gerader Verbinder 52">
                  <a:extLst>
                    <a:ext uri="{FF2B5EF4-FFF2-40B4-BE49-F238E27FC236}">
                      <a16:creationId xmlns:a16="http://schemas.microsoft.com/office/drawing/2014/main" id="{1BC56243-9F24-48AA-AB20-F3DCB99B1462}"/>
                    </a:ext>
                  </a:extLst>
                </p:cNvPr>
                <p:cNvCxnSpPr/>
                <p:nvPr/>
              </p:nvCxnSpPr>
              <p:spPr>
                <a:xfrm>
                  <a:off x="5796422" y="2881527"/>
                  <a:ext cx="1584047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>
                  <a:extLst>
                    <a:ext uri="{FF2B5EF4-FFF2-40B4-BE49-F238E27FC236}">
                      <a16:creationId xmlns:a16="http://schemas.microsoft.com/office/drawing/2014/main" id="{C239FA9A-D461-4FEE-9937-9F9337C13B35}"/>
                    </a:ext>
                  </a:extLst>
                </p:cNvPr>
                <p:cNvCxnSpPr/>
                <p:nvPr/>
              </p:nvCxnSpPr>
              <p:spPr>
                <a:xfrm>
                  <a:off x="5786899" y="3313575"/>
                  <a:ext cx="163483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8">
                  <a:extLst>
                    <a:ext uri="{FF2B5EF4-FFF2-40B4-BE49-F238E27FC236}">
                      <a16:creationId xmlns:a16="http://schemas.microsoft.com/office/drawing/2014/main" id="{DEEE76D9-CB2C-44B0-B6EF-9D10AE1E3D56}"/>
                    </a:ext>
                  </a:extLst>
                </p:cNvPr>
                <p:cNvCxnSpPr/>
                <p:nvPr/>
              </p:nvCxnSpPr>
              <p:spPr>
                <a:xfrm>
                  <a:off x="5771027" y="3742447"/>
                  <a:ext cx="163483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r Verbinder 59">
                  <a:extLst>
                    <a:ext uri="{FF2B5EF4-FFF2-40B4-BE49-F238E27FC236}">
                      <a16:creationId xmlns:a16="http://schemas.microsoft.com/office/drawing/2014/main" id="{B7D6BAE2-448F-4504-938C-F3421158C808}"/>
                    </a:ext>
                  </a:extLst>
                </p:cNvPr>
                <p:cNvCxnSpPr/>
                <p:nvPr/>
              </p:nvCxnSpPr>
              <p:spPr>
                <a:xfrm>
                  <a:off x="5753568" y="4176082"/>
                  <a:ext cx="163483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5" name="Gerader Verbinder 94">
              <a:extLst>
                <a:ext uri="{FF2B5EF4-FFF2-40B4-BE49-F238E27FC236}">
                  <a16:creationId xmlns:a16="http://schemas.microsoft.com/office/drawing/2014/main" id="{E8F71732-158F-45EC-8EE4-715A48C9B4FC}"/>
                </a:ext>
              </a:extLst>
            </p:cNvPr>
            <p:cNvCxnSpPr/>
            <p:nvPr/>
          </p:nvCxnSpPr>
          <p:spPr>
            <a:xfrm flipH="1" flipV="1">
              <a:off x="5879292" y="2719817"/>
              <a:ext cx="4761" cy="150104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r Verbinder 97">
              <a:extLst>
                <a:ext uri="{FF2B5EF4-FFF2-40B4-BE49-F238E27FC236}">
                  <a16:creationId xmlns:a16="http://schemas.microsoft.com/office/drawing/2014/main" id="{DE27F35A-FE8B-4297-9833-0FB646A6DC6C}"/>
                </a:ext>
              </a:extLst>
            </p:cNvPr>
            <p:cNvCxnSpPr>
              <a:endCxn id="15431" idx="1"/>
            </p:cNvCxnSpPr>
            <p:nvPr/>
          </p:nvCxnSpPr>
          <p:spPr>
            <a:xfrm>
              <a:off x="5884053" y="2691225"/>
              <a:ext cx="187292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F5189D9C-2052-442E-82D5-C1FB058AF729}"/>
                </a:ext>
              </a:extLst>
            </p:cNvPr>
            <p:cNvCxnSpPr/>
            <p:nvPr/>
          </p:nvCxnSpPr>
          <p:spPr>
            <a:xfrm>
              <a:off x="5891990" y="3124861"/>
              <a:ext cx="187292" cy="158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101A6474-440A-4409-9234-3CF36B025346}"/>
                </a:ext>
              </a:extLst>
            </p:cNvPr>
            <p:cNvCxnSpPr/>
            <p:nvPr/>
          </p:nvCxnSpPr>
          <p:spPr>
            <a:xfrm>
              <a:off x="5890402" y="3553732"/>
              <a:ext cx="187292" cy="158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04">
              <a:extLst>
                <a:ext uri="{FF2B5EF4-FFF2-40B4-BE49-F238E27FC236}">
                  <a16:creationId xmlns:a16="http://schemas.microsoft.com/office/drawing/2014/main" id="{896C6892-0317-4D62-9B7B-3C65554AFAF7}"/>
                </a:ext>
              </a:extLst>
            </p:cNvPr>
            <p:cNvCxnSpPr/>
            <p:nvPr/>
          </p:nvCxnSpPr>
          <p:spPr>
            <a:xfrm>
              <a:off x="5895165" y="3985780"/>
              <a:ext cx="187292" cy="158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DCD8642F-B7B2-45B1-BA47-343621CE55DE}"/>
              </a:ext>
            </a:extLst>
          </p:cNvPr>
          <p:cNvGrpSpPr>
            <a:grpSpLocks/>
          </p:cNvGrpSpPr>
          <p:nvPr/>
        </p:nvGrpSpPr>
        <p:grpSpPr bwMode="auto">
          <a:xfrm>
            <a:off x="5876925" y="3856038"/>
            <a:ext cx="3167063" cy="720725"/>
            <a:chOff x="5877232" y="3856363"/>
            <a:chExt cx="3166823" cy="720080"/>
          </a:xfrm>
        </p:grpSpPr>
        <p:grpSp>
          <p:nvGrpSpPr>
            <p:cNvPr id="15394" name="Gruppieren 40">
              <a:extLst>
                <a:ext uri="{FF2B5EF4-FFF2-40B4-BE49-F238E27FC236}">
                  <a16:creationId xmlns:a16="http://schemas.microsoft.com/office/drawing/2014/main" id="{507FBB7C-A77B-433A-9560-90E5DC4AD3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5943" y="3856363"/>
              <a:ext cx="1008112" cy="720080"/>
              <a:chOff x="7904847" y="4293096"/>
              <a:chExt cx="1008112" cy="720080"/>
            </a:xfrm>
          </p:grpSpPr>
          <p:sp>
            <p:nvSpPr>
              <p:cNvPr id="39" name="Wolke 38">
                <a:extLst>
                  <a:ext uri="{FF2B5EF4-FFF2-40B4-BE49-F238E27FC236}">
                    <a16:creationId xmlns:a16="http://schemas.microsoft.com/office/drawing/2014/main" id="{7C3590E9-570E-4350-BDF7-58B7CA1FD016}"/>
                  </a:ext>
                </a:extLst>
              </p:cNvPr>
              <p:cNvSpPr/>
              <p:nvPr/>
            </p:nvSpPr>
            <p:spPr>
              <a:xfrm>
                <a:off x="7904972" y="4293096"/>
                <a:ext cx="1007987" cy="720080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CH"/>
              </a:p>
            </p:txBody>
          </p:sp>
          <p:sp>
            <p:nvSpPr>
              <p:cNvPr id="15397" name="Textfeld 39">
                <a:extLst>
                  <a:ext uri="{FF2B5EF4-FFF2-40B4-BE49-F238E27FC236}">
                    <a16:creationId xmlns:a16="http://schemas.microsoft.com/office/drawing/2014/main" id="{F29D3951-7E7F-450B-AB94-DE765DE3DD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42662" y="4509120"/>
                <a:ext cx="77781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CH" altLang="de-DE" sz="1100"/>
                  <a:t>Swisscom</a:t>
                </a:r>
              </a:p>
            </p:txBody>
          </p:sp>
        </p:grp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345C7467-4C24-4BB5-A773-66A9FB798DFF}"/>
                </a:ext>
              </a:extLst>
            </p:cNvPr>
            <p:cNvCxnSpPr/>
            <p:nvPr/>
          </p:nvCxnSpPr>
          <p:spPr>
            <a:xfrm>
              <a:off x="5877232" y="4221161"/>
              <a:ext cx="2163599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E51FB435-DCEA-42A9-A39E-EDA565491C7E}"/>
              </a:ext>
            </a:extLst>
          </p:cNvPr>
          <p:cNvGrpSpPr>
            <a:grpSpLocks/>
          </p:cNvGrpSpPr>
          <p:nvPr/>
        </p:nvGrpSpPr>
        <p:grpSpPr bwMode="auto">
          <a:xfrm>
            <a:off x="4341813" y="2244725"/>
            <a:ext cx="1520825" cy="454025"/>
            <a:chOff x="4341687" y="2245031"/>
            <a:chExt cx="1521256" cy="454254"/>
          </a:xfrm>
        </p:grpSpPr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C4B27F38-0382-42E7-9B14-FF42B62E474B}"/>
                </a:ext>
              </a:extLst>
            </p:cNvPr>
            <p:cNvCxnSpPr/>
            <p:nvPr/>
          </p:nvCxnSpPr>
          <p:spPr>
            <a:xfrm>
              <a:off x="4341687" y="2245031"/>
              <a:ext cx="1521256" cy="158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73">
              <a:extLst>
                <a:ext uri="{FF2B5EF4-FFF2-40B4-BE49-F238E27FC236}">
                  <a16:creationId xmlns:a16="http://schemas.microsoft.com/office/drawing/2014/main" id="{C1D4A219-0B81-41C0-8332-8F28ABD917BC}"/>
                </a:ext>
              </a:extLst>
            </p:cNvPr>
            <p:cNvCxnSpPr/>
            <p:nvPr/>
          </p:nvCxnSpPr>
          <p:spPr>
            <a:xfrm flipV="1">
              <a:off x="5853415" y="2248208"/>
              <a:ext cx="0" cy="45107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8D0EDC91-0A16-49C2-A4D3-2A6715E73683}"/>
              </a:ext>
            </a:extLst>
          </p:cNvPr>
          <p:cNvGrpSpPr>
            <a:grpSpLocks/>
          </p:cNvGrpSpPr>
          <p:nvPr/>
        </p:nvGrpSpPr>
        <p:grpSpPr bwMode="auto">
          <a:xfrm>
            <a:off x="608013" y="4797425"/>
            <a:ext cx="650875" cy="792163"/>
            <a:chOff x="607397" y="4797240"/>
            <a:chExt cx="652235" cy="792000"/>
          </a:xfrm>
        </p:grpSpPr>
        <p:grpSp>
          <p:nvGrpSpPr>
            <p:cNvPr id="15388" name="Gruppieren 87">
              <a:extLst>
                <a:ext uri="{FF2B5EF4-FFF2-40B4-BE49-F238E27FC236}">
                  <a16:creationId xmlns:a16="http://schemas.microsoft.com/office/drawing/2014/main" id="{756BFF4A-9053-42D4-9D36-8EAA1D2AC3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397" y="4797240"/>
              <a:ext cx="652235" cy="792000"/>
              <a:chOff x="586372" y="4885455"/>
              <a:chExt cx="652235" cy="792000"/>
            </a:xfrm>
          </p:grpSpPr>
          <p:pic>
            <p:nvPicPr>
              <p:cNvPr id="15390" name="Grafik 85">
                <a:extLst>
                  <a:ext uri="{FF2B5EF4-FFF2-40B4-BE49-F238E27FC236}">
                    <a16:creationId xmlns:a16="http://schemas.microsoft.com/office/drawing/2014/main" id="{A31E0334-5E5C-4F98-B800-24549D461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372" y="4885455"/>
                <a:ext cx="652235" cy="79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1" name="Grafik 86">
                <a:extLst>
                  <a:ext uri="{FF2B5EF4-FFF2-40B4-BE49-F238E27FC236}">
                    <a16:creationId xmlns:a16="http://schemas.microsoft.com/office/drawing/2014/main" id="{BCBEB17E-C811-4548-9129-67A2A85AED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398" y="5341064"/>
                <a:ext cx="280941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389" name="Grafik 112">
              <a:extLst>
                <a:ext uri="{FF2B5EF4-FFF2-40B4-BE49-F238E27FC236}">
                  <a16:creationId xmlns:a16="http://schemas.microsoft.com/office/drawing/2014/main" id="{67D7AD32-8A9B-44DC-A4CF-2E20690D5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297" y="4940039"/>
              <a:ext cx="244598" cy="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78F63FED-DC1B-4AA4-B3EF-BFEFB268CC59}"/>
              </a:ext>
            </a:extLst>
          </p:cNvPr>
          <p:cNvGrpSpPr>
            <a:grpSpLocks/>
          </p:cNvGrpSpPr>
          <p:nvPr/>
        </p:nvGrpSpPr>
        <p:grpSpPr bwMode="auto">
          <a:xfrm>
            <a:off x="920750" y="1947863"/>
            <a:ext cx="4554538" cy="2667000"/>
            <a:chOff x="921151" y="1948372"/>
            <a:chExt cx="4553851" cy="2666981"/>
          </a:xfrm>
        </p:grpSpPr>
        <p:pic>
          <p:nvPicPr>
            <p:cNvPr id="15385" name="Grafik 114">
              <a:extLst>
                <a:ext uri="{FF2B5EF4-FFF2-40B4-BE49-F238E27FC236}">
                  <a16:creationId xmlns:a16="http://schemas.microsoft.com/office/drawing/2014/main" id="{0FB32052-2643-47C4-9631-3BC47DE5A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445" y="1948372"/>
              <a:ext cx="817557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Grafik 115">
              <a:extLst>
                <a:ext uri="{FF2B5EF4-FFF2-40B4-BE49-F238E27FC236}">
                  <a16:creationId xmlns:a16="http://schemas.microsoft.com/office/drawing/2014/main" id="{6192BBB7-FF65-40AB-B534-F061C6E93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243" y="3715353"/>
              <a:ext cx="817557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Grafik 116">
              <a:extLst>
                <a:ext uri="{FF2B5EF4-FFF2-40B4-BE49-F238E27FC236}">
                  <a16:creationId xmlns:a16="http://schemas.microsoft.com/office/drawing/2014/main" id="{77E13569-A842-4C20-B14E-175FAA20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151" y="3546341"/>
              <a:ext cx="817557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FE42C2-ED9A-490E-87DD-7A2C64DEEB40}"/>
              </a:ext>
            </a:extLst>
          </p:cNvPr>
          <p:cNvSpPr txBox="1"/>
          <p:nvPr/>
        </p:nvSpPr>
        <p:spPr>
          <a:xfrm>
            <a:off x="1111927" y="4136725"/>
            <a:ext cx="4120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/>
              <a:t>PF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9FC3AE7-7DD8-4729-9D55-16235A271D0E}"/>
              </a:ext>
            </a:extLst>
          </p:cNvPr>
          <p:cNvSpPr txBox="1"/>
          <p:nvPr/>
        </p:nvSpPr>
        <p:spPr>
          <a:xfrm>
            <a:off x="3350989" y="4328725"/>
            <a:ext cx="4120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/>
              <a:t>PF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53042-0C11-4A78-9E6D-5F20882E183A}"/>
              </a:ext>
            </a:extLst>
          </p:cNvPr>
          <p:cNvSpPr/>
          <p:nvPr/>
        </p:nvSpPr>
        <p:spPr>
          <a:xfrm>
            <a:off x="4930406" y="2593095"/>
            <a:ext cx="33695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CH" sz="1200" b="1" dirty="0"/>
              <a:t>PF</a:t>
            </a:r>
            <a:endParaRPr lang="fr-CH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90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FDC186E6-4687-4E19-A794-3F7BB511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3"/>
            <a:ext cx="8229600" cy="1143000"/>
          </a:xfrm>
        </p:spPr>
        <p:txBody>
          <a:bodyPr/>
          <a:lstStyle/>
          <a:p>
            <a:pPr algn="l" eaLnBrk="1" hangingPunct="1"/>
            <a:r>
              <a:rPr lang="de-CH" altLang="de-DE" dirty="0"/>
              <a:t>Services Cloud</a:t>
            </a:r>
          </a:p>
        </p:txBody>
      </p:sp>
      <p:sp>
        <p:nvSpPr>
          <p:cNvPr id="16387" name="Inhaltsplatzhalter 2">
            <a:extLst>
              <a:ext uri="{FF2B5EF4-FFF2-40B4-BE49-F238E27FC236}">
                <a16:creationId xmlns:a16="http://schemas.microsoft.com/office/drawing/2014/main" id="{A11CBB73-61B6-4342-9870-6D1CDA2D4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1397000"/>
            <a:ext cx="8229600" cy="45275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CH" altLang="de-DE" sz="2400" dirty="0"/>
              <a:t>A </a:t>
            </a:r>
            <a:r>
              <a:rPr lang="de-CH" altLang="de-DE" sz="2400" dirty="0" err="1"/>
              <a:t>quoi</a:t>
            </a:r>
            <a:r>
              <a:rPr lang="de-CH" altLang="de-DE" sz="2400" dirty="0"/>
              <a:t> </a:t>
            </a:r>
            <a:r>
              <a:rPr lang="de-CH" altLang="de-DE" sz="2400" dirty="0" err="1"/>
              <a:t>faut-il</a:t>
            </a:r>
            <a:r>
              <a:rPr lang="de-CH" altLang="de-DE" sz="2400" dirty="0"/>
              <a:t> faire </a:t>
            </a:r>
            <a:r>
              <a:rPr lang="de-CH" altLang="de-DE" sz="2400" dirty="0" err="1"/>
              <a:t>attention</a:t>
            </a:r>
            <a:r>
              <a:rPr lang="de-CH" altLang="de-DE" sz="2400" dirty="0"/>
              <a:t>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CH" altLang="de-DE" sz="2400" dirty="0" err="1"/>
              <a:t>Selon</a:t>
            </a:r>
            <a:r>
              <a:rPr lang="de-CH" altLang="de-DE" sz="2400" dirty="0"/>
              <a:t> </a:t>
            </a:r>
            <a:r>
              <a:rPr lang="de-CH" altLang="de-DE" sz="2400" dirty="0" err="1"/>
              <a:t>conditions</a:t>
            </a:r>
            <a:r>
              <a:rPr lang="de-CH" altLang="de-DE" sz="2400" dirty="0"/>
              <a:t> </a:t>
            </a:r>
            <a:r>
              <a:rPr lang="de-CH" altLang="de-DE" sz="2400" dirty="0" err="1"/>
              <a:t>requises</a:t>
            </a:r>
            <a:r>
              <a:rPr lang="de-CH" altLang="de-DE" sz="2400" dirty="0"/>
              <a:t>: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E5D8E2-0C92-40EE-BB5C-7B9A6127F1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B73984-17D1-4029-B3D2-6A95787D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538B9-F3F2-468E-A406-EA721CBD95A3}" type="slidenum">
              <a:rPr lang="de-CH"/>
              <a:pPr>
                <a:defRPr/>
              </a:pPr>
              <a:t>7</a:t>
            </a:fld>
            <a:endParaRPr lang="de-CH"/>
          </a:p>
        </p:txBody>
      </p:sp>
      <p:grpSp>
        <p:nvGrpSpPr>
          <p:cNvPr id="16390" name="Gruppieren 12">
            <a:extLst>
              <a:ext uri="{FF2B5EF4-FFF2-40B4-BE49-F238E27FC236}">
                <a16:creationId xmlns:a16="http://schemas.microsoft.com/office/drawing/2014/main" id="{4BC8B289-6124-443D-9C00-AAADA3CA4FA7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2976563"/>
            <a:ext cx="3146340" cy="2066925"/>
            <a:chOff x="400049" y="4138086"/>
            <a:chExt cx="3145185" cy="2066980"/>
          </a:xfrm>
        </p:grpSpPr>
        <p:pic>
          <p:nvPicPr>
            <p:cNvPr id="16401" name="Grafik 7">
              <a:extLst>
                <a:ext uri="{FF2B5EF4-FFF2-40B4-BE49-F238E27FC236}">
                  <a16:creationId xmlns:a16="http://schemas.microsoft.com/office/drawing/2014/main" id="{8C1DCDB7-586B-4BB5-88A2-FEA5C1B63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138086"/>
              <a:ext cx="7143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Rechteck 1">
              <a:extLst>
                <a:ext uri="{FF2B5EF4-FFF2-40B4-BE49-F238E27FC236}">
                  <a16:creationId xmlns:a16="http://schemas.microsoft.com/office/drawing/2014/main" id="{9F8E7B70-9B07-45AB-AC97-5AD003F90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258736"/>
              <a:ext cx="2501626" cy="36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800" b="1" dirty="0">
                  <a:latin typeface="DaxOT-Regular" pitchFamily="50" charset="0"/>
                </a:rPr>
                <a:t>Alimentation </a:t>
              </a:r>
              <a:r>
                <a:rPr lang="de-CH" altLang="de-DE" sz="1800" b="1" dirty="0" err="1">
                  <a:latin typeface="DaxOT-Regular" pitchFamily="50" charset="0"/>
                </a:rPr>
                <a:t>électrique</a:t>
              </a:r>
              <a:r>
                <a:rPr lang="de-CH" altLang="de-DE" sz="1800" dirty="0"/>
                <a:t> </a:t>
              </a:r>
            </a:p>
          </p:txBody>
        </p:sp>
        <p:pic>
          <p:nvPicPr>
            <p:cNvPr id="16403" name="Grafik 9">
              <a:extLst>
                <a:ext uri="{FF2B5EF4-FFF2-40B4-BE49-F238E27FC236}">
                  <a16:creationId xmlns:a16="http://schemas.microsoft.com/office/drawing/2014/main" id="{EAF1C0B3-BD21-41DA-8E67-9AD019CBC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49" y="4696092"/>
              <a:ext cx="8286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Rechteck 2">
              <a:extLst>
                <a:ext uri="{FF2B5EF4-FFF2-40B4-BE49-F238E27FC236}">
                  <a16:creationId xmlns:a16="http://schemas.microsoft.com/office/drawing/2014/main" id="{F5F3A4AE-F2C7-478B-BE5F-6CF1A3B70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840" y="4940889"/>
              <a:ext cx="1492746" cy="36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800" b="1" dirty="0" err="1">
                  <a:latin typeface="DaxOT-Regular" pitchFamily="50" charset="0"/>
                </a:rPr>
                <a:t>Climatisation</a:t>
              </a:r>
              <a:r>
                <a:rPr lang="de-CH" altLang="de-DE" sz="1800" dirty="0"/>
                <a:t> </a:t>
              </a:r>
            </a:p>
          </p:txBody>
        </p:sp>
        <p:pic>
          <p:nvPicPr>
            <p:cNvPr id="16405" name="Grafik 11">
              <a:extLst>
                <a:ext uri="{FF2B5EF4-FFF2-40B4-BE49-F238E27FC236}">
                  <a16:creationId xmlns:a16="http://schemas.microsoft.com/office/drawing/2014/main" id="{A2D7C80E-3A3C-4921-983D-5A35C7493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595466"/>
              <a:ext cx="7524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Rechteck 5">
              <a:extLst>
                <a:ext uri="{FF2B5EF4-FFF2-40B4-BE49-F238E27FC236}">
                  <a16:creationId xmlns:a16="http://schemas.microsoft.com/office/drawing/2014/main" id="{2221BDA2-7918-445D-84CD-D2F1F41C0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840" y="5689395"/>
              <a:ext cx="2097048" cy="36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800" b="1" dirty="0" err="1">
                  <a:latin typeface="DaxOT-Regular" pitchFamily="50" charset="0"/>
                </a:rPr>
                <a:t>Protection</a:t>
              </a:r>
              <a:r>
                <a:rPr lang="de-CH" altLang="de-DE" sz="1800" b="1" dirty="0">
                  <a:latin typeface="DaxOT-Regular" pitchFamily="50" charset="0"/>
                </a:rPr>
                <a:t> </a:t>
              </a:r>
              <a:r>
                <a:rPr lang="de-CH" altLang="de-DE" sz="1800" b="1" dirty="0" err="1">
                  <a:latin typeface="DaxOT-Regular" pitchFamily="50" charset="0"/>
                </a:rPr>
                <a:t>incendie</a:t>
              </a:r>
              <a:r>
                <a:rPr lang="de-CH" altLang="de-DE" sz="1800" dirty="0"/>
                <a:t> </a:t>
              </a:r>
            </a:p>
          </p:txBody>
        </p:sp>
      </p:grpSp>
      <p:grpSp>
        <p:nvGrpSpPr>
          <p:cNvPr id="16391" name="Gruppieren 14">
            <a:extLst>
              <a:ext uri="{FF2B5EF4-FFF2-40B4-BE49-F238E27FC236}">
                <a16:creationId xmlns:a16="http://schemas.microsoft.com/office/drawing/2014/main" id="{E6DEFF64-F240-42A2-AB93-480CD0B7D8F6}"/>
              </a:ext>
            </a:extLst>
          </p:cNvPr>
          <p:cNvGrpSpPr>
            <a:grpSpLocks/>
          </p:cNvGrpSpPr>
          <p:nvPr/>
        </p:nvGrpSpPr>
        <p:grpSpPr bwMode="auto">
          <a:xfrm>
            <a:off x="4014787" y="2938463"/>
            <a:ext cx="4069197" cy="2058987"/>
            <a:chOff x="3419872" y="4138470"/>
            <a:chExt cx="4068012" cy="2058321"/>
          </a:xfrm>
        </p:grpSpPr>
        <p:pic>
          <p:nvPicPr>
            <p:cNvPr id="16395" name="Grafik 13">
              <a:extLst>
                <a:ext uri="{FF2B5EF4-FFF2-40B4-BE49-F238E27FC236}">
                  <a16:creationId xmlns:a16="http://schemas.microsoft.com/office/drawing/2014/main" id="{9C2889FE-BAD8-4E17-8855-799236565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138470"/>
              <a:ext cx="7524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Rechteck 6">
              <a:extLst>
                <a:ext uri="{FF2B5EF4-FFF2-40B4-BE49-F238E27FC236}">
                  <a16:creationId xmlns:a16="http://schemas.microsoft.com/office/drawing/2014/main" id="{25E7E82C-12F7-4F41-AD37-95E8F2218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944" y="4244333"/>
              <a:ext cx="3419940" cy="36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800" b="1" dirty="0" err="1">
                  <a:latin typeface="DaxOT-Regular" pitchFamily="50" charset="0"/>
                </a:rPr>
                <a:t>Contrôle</a:t>
              </a:r>
              <a:r>
                <a:rPr lang="de-CH" altLang="de-DE" sz="1800" b="1" dirty="0">
                  <a:latin typeface="DaxOT-Regular" pitchFamily="50" charset="0"/>
                </a:rPr>
                <a:t> des </a:t>
              </a:r>
              <a:r>
                <a:rPr lang="de-CH" altLang="de-DE" sz="1800" b="1" dirty="0" err="1">
                  <a:latin typeface="DaxOT-Regular" pitchFamily="50" charset="0"/>
                </a:rPr>
                <a:t>accès</a:t>
              </a:r>
              <a:r>
                <a:rPr lang="de-CH" altLang="de-DE" sz="1800" b="1" dirty="0">
                  <a:latin typeface="DaxOT-Regular" pitchFamily="50" charset="0"/>
                </a:rPr>
                <a:t> / </a:t>
              </a:r>
              <a:r>
                <a:rPr lang="de-CH" altLang="de-DE" sz="1800" b="1" dirty="0" err="1">
                  <a:latin typeface="DaxOT-Regular" pitchFamily="50" charset="0"/>
                </a:rPr>
                <a:t>surveillance</a:t>
              </a:r>
              <a:endParaRPr lang="de-CH" altLang="de-DE" sz="1800" dirty="0"/>
            </a:p>
          </p:txBody>
        </p:sp>
        <p:pic>
          <p:nvPicPr>
            <p:cNvPr id="16397" name="Grafik 15">
              <a:extLst>
                <a:ext uri="{FF2B5EF4-FFF2-40B4-BE49-F238E27FC236}">
                  <a16:creationId xmlns:a16="http://schemas.microsoft.com/office/drawing/2014/main" id="{D493C593-7CAD-461D-AD01-73E1EA080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021" y="4850116"/>
              <a:ext cx="6381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Rechteck 8">
              <a:extLst>
                <a:ext uri="{FF2B5EF4-FFF2-40B4-BE49-F238E27FC236}">
                  <a16:creationId xmlns:a16="http://schemas.microsoft.com/office/drawing/2014/main" id="{34EF4D67-6F2E-47CE-B2F7-45F2F239C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462" y="4975528"/>
              <a:ext cx="12319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800" b="1" dirty="0">
                  <a:latin typeface="DaxOT-Regular" pitchFamily="50" charset="0"/>
                </a:rPr>
                <a:t>Backbone</a:t>
              </a:r>
              <a:r>
                <a:rPr lang="de-CH" altLang="de-DE" sz="1800" dirty="0"/>
                <a:t> </a:t>
              </a:r>
            </a:p>
          </p:txBody>
        </p:sp>
        <p:pic>
          <p:nvPicPr>
            <p:cNvPr id="16399" name="Grafik 17">
              <a:extLst>
                <a:ext uri="{FF2B5EF4-FFF2-40B4-BE49-F238E27FC236}">
                  <a16:creationId xmlns:a16="http://schemas.microsoft.com/office/drawing/2014/main" id="{86E94580-52EB-446A-9E40-6CE1C850E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5587191"/>
              <a:ext cx="7524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Rechteck 10">
              <a:extLst>
                <a:ext uri="{FF2B5EF4-FFF2-40B4-BE49-F238E27FC236}">
                  <a16:creationId xmlns:a16="http://schemas.microsoft.com/office/drawing/2014/main" id="{6417CAB0-212B-43B1-AE3E-94C7ED861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462" y="5689395"/>
              <a:ext cx="2072720" cy="36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800" b="1" dirty="0">
                  <a:latin typeface="DaxOT-Regular" pitchFamily="50" charset="0"/>
                </a:rPr>
                <a:t>Liaisons </a:t>
              </a:r>
              <a:r>
                <a:rPr lang="de-CH" altLang="de-DE" sz="1800" b="1" dirty="0" err="1">
                  <a:latin typeface="DaxOT-Regular" pitchFamily="50" charset="0"/>
                </a:rPr>
                <a:t>montantes</a:t>
              </a:r>
              <a:r>
                <a:rPr lang="de-CH" altLang="de-DE" sz="1800" dirty="0"/>
                <a:t> </a:t>
              </a:r>
            </a:p>
          </p:txBody>
        </p:sp>
      </p:grpSp>
      <p:grpSp>
        <p:nvGrpSpPr>
          <p:cNvPr id="16392" name="Gruppieren 1">
            <a:extLst>
              <a:ext uri="{FF2B5EF4-FFF2-40B4-BE49-F238E27FC236}">
                <a16:creationId xmlns:a16="http://schemas.microsoft.com/office/drawing/2014/main" id="{34A2B116-C1A4-4B8F-959F-81CA6CAD2E28}"/>
              </a:ext>
            </a:extLst>
          </p:cNvPr>
          <p:cNvGrpSpPr>
            <a:grpSpLocks/>
          </p:cNvGrpSpPr>
          <p:nvPr/>
        </p:nvGrpSpPr>
        <p:grpSpPr bwMode="auto">
          <a:xfrm>
            <a:off x="4140203" y="5218113"/>
            <a:ext cx="1918692" cy="503237"/>
            <a:chOff x="4067175" y="6088063"/>
            <a:chExt cx="1918074" cy="503237"/>
          </a:xfrm>
        </p:grpSpPr>
        <p:sp>
          <p:nvSpPr>
            <p:cNvPr id="16393" name="Rechteck 16">
              <a:extLst>
                <a:ext uri="{FF2B5EF4-FFF2-40B4-BE49-F238E27FC236}">
                  <a16:creationId xmlns:a16="http://schemas.microsoft.com/office/drawing/2014/main" id="{3000B7F5-0B1C-4003-B3CA-1AF259AC9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825" y="6138863"/>
              <a:ext cx="1289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800" b="1" dirty="0">
                  <a:latin typeface="DaxOT-Regular" pitchFamily="50" charset="0"/>
                </a:rPr>
                <a:t>Sauvegarde</a:t>
              </a:r>
            </a:p>
          </p:txBody>
        </p:sp>
        <p:pic>
          <p:nvPicPr>
            <p:cNvPr id="16394" name="Grafik 19">
              <a:extLst>
                <a:ext uri="{FF2B5EF4-FFF2-40B4-BE49-F238E27FC236}">
                  <a16:creationId xmlns:a16="http://schemas.microsoft.com/office/drawing/2014/main" id="{35D4EEC9-F3D6-4400-8A91-50E4F03A5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6088063"/>
              <a:ext cx="503238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3405223C-A998-4183-9B44-938AE14B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463"/>
            <a:ext cx="8229600" cy="1143001"/>
          </a:xfrm>
        </p:spPr>
        <p:txBody>
          <a:bodyPr/>
          <a:lstStyle/>
          <a:p>
            <a:pPr algn="l" eaLnBrk="1" hangingPunct="1"/>
            <a:r>
              <a:rPr lang="de-CH" altLang="de-DE" dirty="0" err="1"/>
              <a:t>Les</a:t>
            </a:r>
            <a:r>
              <a:rPr lang="de-CH" altLang="de-DE" dirty="0"/>
              <a:t> plus/ </a:t>
            </a:r>
            <a:r>
              <a:rPr lang="de-CH" altLang="de-DE" dirty="0" err="1"/>
              <a:t>les</a:t>
            </a:r>
            <a:r>
              <a:rPr lang="de-CH" altLang="de-DE" dirty="0"/>
              <a:t> </a:t>
            </a:r>
            <a:r>
              <a:rPr lang="de-CH" altLang="de-DE" dirty="0" err="1"/>
              <a:t>moins</a:t>
            </a:r>
            <a:r>
              <a:rPr lang="de-CH" altLang="de-DE" dirty="0"/>
              <a:t> du Cloud</a:t>
            </a:r>
          </a:p>
        </p:txBody>
      </p:sp>
      <p:sp>
        <p:nvSpPr>
          <p:cNvPr id="17411" name="Textplatzhalter 2">
            <a:extLst>
              <a:ext uri="{FF2B5EF4-FFF2-40B4-BE49-F238E27FC236}">
                <a16:creationId xmlns:a16="http://schemas.microsoft.com/office/drawing/2014/main" id="{8BE8C29F-9560-47D1-B1AC-9DC6B0B69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981075"/>
            <a:ext cx="4040187" cy="639763"/>
          </a:xfrm>
        </p:spPr>
        <p:txBody>
          <a:bodyPr/>
          <a:lstStyle/>
          <a:p>
            <a:pPr eaLnBrk="1" hangingPunct="1"/>
            <a:r>
              <a:rPr lang="de-CH" altLang="de-DE" dirty="0" err="1"/>
              <a:t>Avantages</a:t>
            </a:r>
            <a:r>
              <a:rPr lang="de-CH" altLang="de-DE" dirty="0"/>
              <a:t>:</a:t>
            </a:r>
          </a:p>
        </p:txBody>
      </p:sp>
      <p:sp>
        <p:nvSpPr>
          <p:cNvPr id="17412" name="Inhaltsplatzhalter 3">
            <a:extLst>
              <a:ext uri="{FF2B5EF4-FFF2-40B4-BE49-F238E27FC236}">
                <a16:creationId xmlns:a16="http://schemas.microsoft.com/office/drawing/2014/main" id="{48312A1F-6FD3-446A-B514-86482AA6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963" y="1704975"/>
            <a:ext cx="4468812" cy="4591050"/>
          </a:xfrm>
        </p:spPr>
        <p:txBody>
          <a:bodyPr/>
          <a:lstStyle/>
          <a:p>
            <a:pPr eaLnBrk="1" hangingPunct="1"/>
            <a:r>
              <a:rPr lang="de-CH" altLang="de-DE" dirty="0" err="1"/>
              <a:t>accès</a:t>
            </a:r>
            <a:r>
              <a:rPr lang="de-CH" altLang="de-DE" dirty="0"/>
              <a:t> </a:t>
            </a:r>
            <a:r>
              <a:rPr lang="de-CH" altLang="de-DE" dirty="0" err="1"/>
              <a:t>ubiquitaire</a:t>
            </a:r>
            <a:endParaRPr lang="de-CH" altLang="de-DE" dirty="0"/>
          </a:p>
          <a:p>
            <a:pPr eaLnBrk="1" hangingPunct="1"/>
            <a:r>
              <a:rPr lang="de-CH" altLang="de-DE" dirty="0" err="1"/>
              <a:t>modulation</a:t>
            </a:r>
            <a:r>
              <a:rPr lang="de-CH" altLang="de-DE" dirty="0"/>
              <a:t> des </a:t>
            </a:r>
            <a:r>
              <a:rPr lang="de-CH" altLang="de-DE" dirty="0" err="1"/>
              <a:t>prestations</a:t>
            </a:r>
            <a:r>
              <a:rPr lang="de-CH" altLang="de-DE" dirty="0"/>
              <a:t> IT</a:t>
            </a:r>
          </a:p>
          <a:p>
            <a:pPr eaLnBrk="1" hangingPunct="1"/>
            <a:r>
              <a:rPr lang="de-CH" altLang="de-DE" dirty="0" err="1"/>
              <a:t>aucun</a:t>
            </a:r>
            <a:r>
              <a:rPr lang="de-CH" altLang="de-DE" dirty="0"/>
              <a:t> </a:t>
            </a:r>
            <a:r>
              <a:rPr lang="de-CH" altLang="de-DE" dirty="0" err="1"/>
              <a:t>achat</a:t>
            </a:r>
            <a:r>
              <a:rPr lang="de-CH" altLang="de-DE" dirty="0"/>
              <a:t> de </a:t>
            </a:r>
            <a:r>
              <a:rPr lang="de-CH" altLang="de-DE" dirty="0" err="1"/>
              <a:t>serveurs</a:t>
            </a:r>
            <a:endParaRPr lang="de-CH" altLang="de-DE" dirty="0"/>
          </a:p>
          <a:p>
            <a:pPr eaLnBrk="1" hangingPunct="1"/>
            <a:r>
              <a:rPr lang="de-CH" altLang="de-DE" dirty="0" err="1"/>
              <a:t>allègement</a:t>
            </a:r>
            <a:r>
              <a:rPr lang="de-CH" altLang="de-DE" dirty="0"/>
              <a:t> de la </a:t>
            </a:r>
            <a:r>
              <a:rPr lang="de-CH" altLang="de-DE" dirty="0" err="1"/>
              <a:t>gestion</a:t>
            </a:r>
            <a:r>
              <a:rPr lang="de-CH" altLang="de-DE" dirty="0"/>
              <a:t> administrative des </a:t>
            </a:r>
            <a:r>
              <a:rPr lang="de-CH" altLang="de-DE" dirty="0" err="1"/>
              <a:t>ressources</a:t>
            </a:r>
            <a:r>
              <a:rPr lang="de-CH" altLang="de-DE" dirty="0"/>
              <a:t> </a:t>
            </a:r>
            <a:r>
              <a:rPr lang="de-CH" altLang="de-DE" dirty="0" err="1"/>
              <a:t>informatiques</a:t>
            </a:r>
            <a:endParaRPr lang="de-CH" altLang="de-DE" dirty="0"/>
          </a:p>
          <a:p>
            <a:pPr eaLnBrk="1" hangingPunct="1"/>
            <a:r>
              <a:rPr lang="de-CH" altLang="de-DE" dirty="0" err="1"/>
              <a:t>augmentation</a:t>
            </a:r>
            <a:r>
              <a:rPr lang="de-CH" altLang="de-DE" dirty="0"/>
              <a:t> de la </a:t>
            </a:r>
            <a:r>
              <a:rPr lang="de-CH" altLang="de-DE" dirty="0" err="1"/>
              <a:t>sécurité</a:t>
            </a:r>
            <a:r>
              <a:rPr lang="de-CH" altLang="de-DE" dirty="0"/>
              <a:t> des </a:t>
            </a:r>
            <a:r>
              <a:rPr lang="de-CH" altLang="de-DE" dirty="0" err="1"/>
              <a:t>données</a:t>
            </a:r>
            <a:endParaRPr lang="de-CH" altLang="de-DE" dirty="0"/>
          </a:p>
          <a:p>
            <a:pPr eaLnBrk="1" hangingPunct="1"/>
            <a:r>
              <a:rPr lang="de-CH" altLang="de-DE" dirty="0" err="1"/>
              <a:t>gestion</a:t>
            </a:r>
            <a:r>
              <a:rPr lang="de-CH" altLang="de-DE" dirty="0"/>
              <a:t> des </a:t>
            </a:r>
            <a:r>
              <a:rPr lang="de-CH" altLang="de-DE" dirty="0" err="1"/>
              <a:t>risques</a:t>
            </a:r>
            <a:endParaRPr lang="de-CH" altLang="de-DE" dirty="0"/>
          </a:p>
          <a:p>
            <a:pPr eaLnBrk="1" hangingPunct="1"/>
            <a:r>
              <a:rPr lang="de-CH" altLang="de-DE" dirty="0" err="1"/>
              <a:t>disponibilité</a:t>
            </a:r>
            <a:endParaRPr lang="de-CH" altLang="de-DE" dirty="0"/>
          </a:p>
          <a:p>
            <a:pPr eaLnBrk="1" hangingPunct="1"/>
            <a:endParaRPr lang="de-CH" altLang="de-DE" dirty="0"/>
          </a:p>
        </p:txBody>
      </p:sp>
      <p:sp>
        <p:nvSpPr>
          <p:cNvPr id="17413" name="Textplatzhalter 4">
            <a:extLst>
              <a:ext uri="{FF2B5EF4-FFF2-40B4-BE49-F238E27FC236}">
                <a16:creationId xmlns:a16="http://schemas.microsoft.com/office/drawing/2014/main" id="{A6E08363-E161-4D38-8C95-4650796D6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3650" y="981075"/>
            <a:ext cx="4041775" cy="639763"/>
          </a:xfrm>
        </p:spPr>
        <p:txBody>
          <a:bodyPr/>
          <a:lstStyle/>
          <a:p>
            <a:pPr eaLnBrk="1" hangingPunct="1"/>
            <a:r>
              <a:rPr lang="de-CH" altLang="de-DE" dirty="0" err="1"/>
              <a:t>Inconvénients</a:t>
            </a:r>
            <a:r>
              <a:rPr lang="de-CH" altLang="de-DE" dirty="0"/>
              <a:t>:</a:t>
            </a:r>
          </a:p>
        </p:txBody>
      </p:sp>
      <p:sp>
        <p:nvSpPr>
          <p:cNvPr id="17414" name="Inhaltsplatzhalter 5">
            <a:extLst>
              <a:ext uri="{FF2B5EF4-FFF2-40B4-BE49-F238E27FC236}">
                <a16:creationId xmlns:a16="http://schemas.microsoft.com/office/drawing/2014/main" id="{8B812C6F-0C02-4B76-9322-E8898F05D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3800" y="1844675"/>
            <a:ext cx="4041775" cy="3951288"/>
          </a:xfrm>
        </p:spPr>
        <p:txBody>
          <a:bodyPr/>
          <a:lstStyle/>
          <a:p>
            <a:pPr eaLnBrk="1" hangingPunct="1"/>
            <a:r>
              <a:rPr lang="de-CH" altLang="de-DE" dirty="0" err="1"/>
              <a:t>dépendance</a:t>
            </a:r>
            <a:endParaRPr lang="de-CH" altLang="de-DE" dirty="0"/>
          </a:p>
          <a:p>
            <a:pPr eaLnBrk="1" hangingPunct="1"/>
            <a:r>
              <a:rPr lang="de-CH" altLang="de-DE" dirty="0" err="1"/>
              <a:t>accès</a:t>
            </a:r>
            <a:r>
              <a:rPr lang="de-CH" altLang="de-DE" dirty="0"/>
              <a:t> </a:t>
            </a:r>
            <a:r>
              <a:rPr lang="de-CH" altLang="de-DE" dirty="0" err="1"/>
              <a:t>internet</a:t>
            </a:r>
            <a:endParaRPr lang="de-CH" alt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2493AA-39E2-48E8-83D6-C7D75F902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CBF2D3-A121-4654-84F7-BD6091C5C21F}" type="slidenum">
              <a:rPr lang="de-CH"/>
              <a:pPr>
                <a:defRPr/>
              </a:pPr>
              <a:t>8</a:t>
            </a:fld>
            <a:endParaRPr lang="de-CH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A1DA5E2-B64A-4B5C-A43F-DBCF65BB31E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D36D376-C865-4D29-A231-B08FAE8C4F20}"/>
              </a:ext>
            </a:extLst>
          </p:cNvPr>
          <p:cNvGrpSpPr>
            <a:grpSpLocks/>
          </p:cNvGrpSpPr>
          <p:nvPr/>
        </p:nvGrpSpPr>
        <p:grpSpPr bwMode="auto">
          <a:xfrm>
            <a:off x="1487488" y="1346200"/>
            <a:ext cx="4240212" cy="4459288"/>
            <a:chOff x="1488103" y="1346200"/>
            <a:chExt cx="4239642" cy="4459020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54918963-35E5-4520-A75A-5E6852460DB8}"/>
                </a:ext>
              </a:extLst>
            </p:cNvPr>
            <p:cNvCxnSpPr/>
            <p:nvPr/>
          </p:nvCxnSpPr>
          <p:spPr>
            <a:xfrm flipH="1">
              <a:off x="2545236" y="1346200"/>
              <a:ext cx="1587" cy="443679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D83EEE69-BC67-407D-AEA7-C092DE5E5482}"/>
                </a:ext>
              </a:extLst>
            </p:cNvPr>
            <p:cNvCxnSpPr/>
            <p:nvPr/>
          </p:nvCxnSpPr>
          <p:spPr>
            <a:xfrm flipH="1">
              <a:off x="3624591" y="1346200"/>
              <a:ext cx="1587" cy="443679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8DA0384B-FDF4-43BC-AE86-97E39DFD9C70}"/>
                </a:ext>
              </a:extLst>
            </p:cNvPr>
            <p:cNvCxnSpPr/>
            <p:nvPr/>
          </p:nvCxnSpPr>
          <p:spPr>
            <a:xfrm flipH="1">
              <a:off x="4684898" y="1346200"/>
              <a:ext cx="1587" cy="443679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42E34ED0-E414-431A-B751-5E2E484073D2}"/>
                </a:ext>
              </a:extLst>
            </p:cNvPr>
            <p:cNvCxnSpPr/>
            <p:nvPr/>
          </p:nvCxnSpPr>
          <p:spPr>
            <a:xfrm flipH="1">
              <a:off x="5726158" y="1346200"/>
              <a:ext cx="1587" cy="443679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23B1FBFF-CE9D-4D8D-929A-B34018DFF7A5}"/>
                </a:ext>
              </a:extLst>
            </p:cNvPr>
            <p:cNvCxnSpPr/>
            <p:nvPr/>
          </p:nvCxnSpPr>
          <p:spPr>
            <a:xfrm flipH="1">
              <a:off x="1488103" y="1368424"/>
              <a:ext cx="1587" cy="4436796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1C61FE-E611-4C6E-B472-D9BC76FF68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E79E34-6903-4493-A25F-13A626A35868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9917E9-8E17-4FF8-9B82-11CCC0E8288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grpSp>
        <p:nvGrpSpPr>
          <p:cNvPr id="18437" name="Gruppieren 62">
            <a:extLst>
              <a:ext uri="{FF2B5EF4-FFF2-40B4-BE49-F238E27FC236}">
                <a16:creationId xmlns:a16="http://schemas.microsoft.com/office/drawing/2014/main" id="{552E7A0A-70B1-4C09-AD7D-ED56500AA5D6}"/>
              </a:ext>
            </a:extLst>
          </p:cNvPr>
          <p:cNvGrpSpPr>
            <a:grpSpLocks/>
          </p:cNvGrpSpPr>
          <p:nvPr/>
        </p:nvGrpSpPr>
        <p:grpSpPr bwMode="auto">
          <a:xfrm>
            <a:off x="654050" y="1628775"/>
            <a:ext cx="7013575" cy="4410075"/>
            <a:chOff x="653951" y="1628800"/>
            <a:chExt cx="7014393" cy="4410164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F385FD1-A970-4A8C-BE88-F5FC69235548}"/>
                </a:ext>
              </a:extLst>
            </p:cNvPr>
            <p:cNvCxnSpPr/>
            <p:nvPr/>
          </p:nvCxnSpPr>
          <p:spPr>
            <a:xfrm>
              <a:off x="1042934" y="5516666"/>
              <a:ext cx="66254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9D26605E-4DC7-4FED-A757-1AB4507B7343}"/>
                </a:ext>
              </a:extLst>
            </p:cNvPr>
            <p:cNvCxnSpPr/>
            <p:nvPr/>
          </p:nvCxnSpPr>
          <p:spPr>
            <a:xfrm flipH="1" flipV="1">
              <a:off x="1187413" y="1628800"/>
              <a:ext cx="7939" cy="40402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01E404F-796D-4713-8E63-3387E2157774}"/>
                </a:ext>
              </a:extLst>
            </p:cNvPr>
            <p:cNvSpPr txBox="1"/>
            <p:nvPr/>
          </p:nvSpPr>
          <p:spPr>
            <a:xfrm>
              <a:off x="653951" y="3068960"/>
              <a:ext cx="461719" cy="936104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>
                <a:defRPr/>
              </a:pPr>
              <a:r>
                <a:rPr lang="de-CH" dirty="0" err="1"/>
                <a:t>Coûts</a:t>
              </a:r>
              <a:endParaRPr lang="de-CH" dirty="0"/>
            </a:p>
          </p:txBody>
        </p:sp>
        <p:sp>
          <p:nvSpPr>
            <p:cNvPr id="18468" name="Textfeld 8">
              <a:extLst>
                <a:ext uri="{FF2B5EF4-FFF2-40B4-BE49-F238E27FC236}">
                  <a16:creationId xmlns:a16="http://schemas.microsoft.com/office/drawing/2014/main" id="{69C57F74-150F-4B61-9F9C-EA7D8A1C6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944" y="5669632"/>
              <a:ext cx="1512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800" dirty="0" err="1"/>
                <a:t>Temps</a:t>
              </a:r>
              <a:endParaRPr lang="de-CH" altLang="de-DE" sz="1800" dirty="0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E75B67A5-2127-473B-B21D-ABC1AE1C3F59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2492375"/>
            <a:ext cx="5761037" cy="2663825"/>
            <a:chOff x="1471464" y="2492599"/>
            <a:chExt cx="5760640" cy="2664296"/>
          </a:xfrm>
        </p:grpSpPr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D58E19FD-C713-44D2-8822-E54D20C65703}"/>
                </a:ext>
              </a:extLst>
            </p:cNvPr>
            <p:cNvCxnSpPr/>
            <p:nvPr/>
          </p:nvCxnSpPr>
          <p:spPr>
            <a:xfrm flipV="1">
              <a:off x="1471464" y="2492599"/>
              <a:ext cx="5760640" cy="266429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64" name="Textfeld 33">
              <a:extLst>
                <a:ext uri="{FF2B5EF4-FFF2-40B4-BE49-F238E27FC236}">
                  <a16:creationId xmlns:a16="http://schemas.microsoft.com/office/drawing/2014/main" id="{1499BFF8-5D31-4966-AA61-FF19BD1DA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415619">
              <a:off x="4629060" y="3194371"/>
              <a:ext cx="752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800">
                  <a:solidFill>
                    <a:srgbClr val="00B050"/>
                  </a:solidFill>
                </a:rPr>
                <a:t>Cloud</a:t>
              </a:r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C4830318-0213-4447-A300-74B01C455190}"/>
              </a:ext>
            </a:extLst>
          </p:cNvPr>
          <p:cNvGrpSpPr>
            <a:grpSpLocks/>
          </p:cNvGrpSpPr>
          <p:nvPr/>
        </p:nvGrpSpPr>
        <p:grpSpPr bwMode="auto">
          <a:xfrm>
            <a:off x="2532063" y="1773238"/>
            <a:ext cx="4284662" cy="2379662"/>
            <a:chOff x="2531961" y="1772816"/>
            <a:chExt cx="4284857" cy="2380736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13C747B1-EFAB-460A-A42D-1FBE3EA4C472}"/>
                </a:ext>
              </a:extLst>
            </p:cNvPr>
            <p:cNvCxnSpPr/>
            <p:nvPr/>
          </p:nvCxnSpPr>
          <p:spPr>
            <a:xfrm flipV="1">
              <a:off x="2541486" y="3800968"/>
              <a:ext cx="0" cy="3525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1B77EA1B-EEFA-46F1-86FD-DF2EDB53E37E}"/>
                </a:ext>
              </a:extLst>
            </p:cNvPr>
            <p:cNvCxnSpPr/>
            <p:nvPr/>
          </p:nvCxnSpPr>
          <p:spPr>
            <a:xfrm flipV="1">
              <a:off x="2531961" y="3669146"/>
              <a:ext cx="1084311" cy="1445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DA3276F4-0AA2-4C14-B258-17C7989B3120}"/>
                </a:ext>
              </a:extLst>
            </p:cNvPr>
            <p:cNvCxnSpPr/>
            <p:nvPr/>
          </p:nvCxnSpPr>
          <p:spPr>
            <a:xfrm flipV="1">
              <a:off x="3606747" y="2860744"/>
              <a:ext cx="9525" cy="80999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75AFE6BE-EE55-42DE-BFAB-425C7C8D4625}"/>
                </a:ext>
              </a:extLst>
            </p:cNvPr>
            <p:cNvCxnSpPr/>
            <p:nvPr/>
          </p:nvCxnSpPr>
          <p:spPr>
            <a:xfrm flipV="1">
              <a:off x="3616272" y="2717804"/>
              <a:ext cx="1065261" cy="142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E1422EC0-F6E1-45D0-A9EC-00945287F7C8}"/>
                </a:ext>
              </a:extLst>
            </p:cNvPr>
            <p:cNvCxnSpPr/>
            <p:nvPr/>
          </p:nvCxnSpPr>
          <p:spPr>
            <a:xfrm flipV="1">
              <a:off x="4672008" y="2565336"/>
              <a:ext cx="0" cy="1619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CAFF3C60-E949-48DE-AF59-AECD0DDF4748}"/>
                </a:ext>
              </a:extLst>
            </p:cNvPr>
            <p:cNvCxnSpPr/>
            <p:nvPr/>
          </p:nvCxnSpPr>
          <p:spPr>
            <a:xfrm flipV="1">
              <a:off x="4672008" y="2431925"/>
              <a:ext cx="1084311" cy="142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8EF4024-72AF-4880-914D-6E3AD54C7D6B}"/>
                </a:ext>
              </a:extLst>
            </p:cNvPr>
            <p:cNvCxnSpPr/>
            <p:nvPr/>
          </p:nvCxnSpPr>
          <p:spPr>
            <a:xfrm flipV="1">
              <a:off x="5732507" y="1899873"/>
              <a:ext cx="4762" cy="5320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BA1EC9F4-E2D5-44B5-ADEE-ABE8B07B1E95}"/>
                </a:ext>
              </a:extLst>
            </p:cNvPr>
            <p:cNvCxnSpPr/>
            <p:nvPr/>
          </p:nvCxnSpPr>
          <p:spPr>
            <a:xfrm flipV="1">
              <a:off x="5732507" y="1772816"/>
              <a:ext cx="1084311" cy="144527"/>
            </a:xfrm>
            <a:prstGeom prst="line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62" name="Textfeld 34">
              <a:extLst>
                <a:ext uri="{FF2B5EF4-FFF2-40B4-BE49-F238E27FC236}">
                  <a16:creationId xmlns:a16="http://schemas.microsoft.com/office/drawing/2014/main" id="{AF4A0281-1692-4F3F-85CA-178F26A26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29726">
              <a:off x="3627025" y="2393721"/>
              <a:ext cx="8274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800" dirty="0" err="1">
                  <a:solidFill>
                    <a:srgbClr val="0070C0"/>
                  </a:solidFill>
                </a:rPr>
                <a:t>Local</a:t>
              </a:r>
              <a:endParaRPr lang="de-CH" altLang="de-DE" sz="1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5C652A8-AEC6-463A-9D7A-A9724F755022}"/>
              </a:ext>
            </a:extLst>
          </p:cNvPr>
          <p:cNvGrpSpPr>
            <a:grpSpLocks/>
          </p:cNvGrpSpPr>
          <p:nvPr/>
        </p:nvGrpSpPr>
        <p:grpSpPr bwMode="auto">
          <a:xfrm>
            <a:off x="2541588" y="1363663"/>
            <a:ext cx="1119187" cy="307975"/>
            <a:chOff x="2541487" y="1363901"/>
            <a:chExt cx="1119921" cy="307777"/>
          </a:xfrm>
        </p:grpSpPr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7122AA34-124E-424B-BE5D-92FA4FAAC75B}"/>
                </a:ext>
              </a:extLst>
            </p:cNvPr>
            <p:cNvCxnSpPr/>
            <p:nvPr/>
          </p:nvCxnSpPr>
          <p:spPr>
            <a:xfrm>
              <a:off x="2541487" y="1628843"/>
              <a:ext cx="107544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3" name="Textfeld 46">
              <a:extLst>
                <a:ext uri="{FF2B5EF4-FFF2-40B4-BE49-F238E27FC236}">
                  <a16:creationId xmlns:a16="http://schemas.microsoft.com/office/drawing/2014/main" id="{692CF610-2314-4B23-9C73-04A4D9D57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754" y="1363901"/>
              <a:ext cx="10066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400" dirty="0">
                  <a:solidFill>
                    <a:srgbClr val="FF0000"/>
                  </a:solidFill>
                </a:rPr>
                <a:t>3-5 ans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D2B5F947-8291-4A52-BFF2-8C3650ED4CA5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3486150"/>
            <a:ext cx="5721350" cy="806450"/>
            <a:chOff x="1471464" y="3486270"/>
            <a:chExt cx="5721491" cy="806826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17609D6F-D222-4231-A0A7-4950918F75B4}"/>
                </a:ext>
              </a:extLst>
            </p:cNvPr>
            <p:cNvCxnSpPr/>
            <p:nvPr/>
          </p:nvCxnSpPr>
          <p:spPr>
            <a:xfrm flipV="1">
              <a:off x="1471464" y="4148567"/>
              <a:ext cx="1084289" cy="144529"/>
            </a:xfrm>
            <a:prstGeom prst="line">
              <a:avLst/>
            </a:prstGeom>
            <a:ln w="28575"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C817A3F7-60A5-4D7B-B906-A96BBB6A213E}"/>
                </a:ext>
              </a:extLst>
            </p:cNvPr>
            <p:cNvCxnSpPr/>
            <p:nvPr/>
          </p:nvCxnSpPr>
          <p:spPr>
            <a:xfrm flipV="1">
              <a:off x="2616079" y="3486270"/>
              <a:ext cx="4576876" cy="648002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2" name="Titel 1">
            <a:extLst>
              <a:ext uri="{FF2B5EF4-FFF2-40B4-BE49-F238E27FC236}">
                <a16:creationId xmlns:a16="http://schemas.microsoft.com/office/drawing/2014/main" id="{C1DA1B44-D7F9-4CCE-9422-4CD403FD698D}"/>
              </a:ext>
            </a:extLst>
          </p:cNvPr>
          <p:cNvSpPr txBox="1">
            <a:spLocks/>
          </p:cNvSpPr>
          <p:nvPr/>
        </p:nvSpPr>
        <p:spPr bwMode="auto">
          <a:xfrm>
            <a:off x="0" y="-17463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4400" dirty="0" err="1"/>
              <a:t>Comparatif</a:t>
            </a:r>
            <a:r>
              <a:rPr lang="de-CH" altLang="de-DE" sz="4400" dirty="0"/>
              <a:t> des </a:t>
            </a:r>
            <a:r>
              <a:rPr lang="de-CH" altLang="de-DE" sz="4400" dirty="0" err="1"/>
              <a:t>coûts</a:t>
            </a:r>
            <a:r>
              <a:rPr lang="de-CH" altLang="de-DE" sz="4400" dirty="0"/>
              <a:t> </a:t>
            </a:r>
            <a:br>
              <a:rPr lang="de-CH" altLang="de-DE" sz="4400" dirty="0"/>
            </a:br>
            <a:r>
              <a:rPr lang="de-CH" altLang="de-DE" sz="4400" dirty="0"/>
              <a:t>Cloud/</a:t>
            </a:r>
            <a:r>
              <a:rPr lang="de-CH" altLang="de-DE" sz="4400" dirty="0" err="1"/>
              <a:t>Local</a:t>
            </a:r>
            <a:endParaRPr lang="de-CH" altLang="de-DE" sz="4400" dirty="0"/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610189A2-ED88-4D37-9AEE-580C391A44C0}"/>
              </a:ext>
            </a:extLst>
          </p:cNvPr>
          <p:cNvGrpSpPr>
            <a:grpSpLocks/>
          </p:cNvGrpSpPr>
          <p:nvPr/>
        </p:nvGrpSpPr>
        <p:grpSpPr bwMode="auto">
          <a:xfrm>
            <a:off x="654050" y="3994151"/>
            <a:ext cx="893763" cy="1522411"/>
            <a:chOff x="653952" y="3994024"/>
            <a:chExt cx="893712" cy="1523208"/>
          </a:xfrm>
        </p:grpSpPr>
        <p:grpSp>
          <p:nvGrpSpPr>
            <p:cNvPr id="18444" name="Gruppieren 63">
              <a:extLst>
                <a:ext uri="{FF2B5EF4-FFF2-40B4-BE49-F238E27FC236}">
                  <a16:creationId xmlns:a16="http://schemas.microsoft.com/office/drawing/2014/main" id="{FBEB5DD5-718F-40D7-88CC-34C625993C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3952" y="4293096"/>
              <a:ext cx="893712" cy="1224136"/>
              <a:chOff x="653952" y="4293096"/>
              <a:chExt cx="893712" cy="1224136"/>
            </a:xfrm>
          </p:grpSpPr>
          <p:cxnSp>
            <p:nvCxnSpPr>
              <p:cNvPr id="51" name="Gerader Verbinder 50">
                <a:extLst>
                  <a:ext uri="{FF2B5EF4-FFF2-40B4-BE49-F238E27FC236}">
                    <a16:creationId xmlns:a16="http://schemas.microsoft.com/office/drawing/2014/main" id="{6361FB0F-8DE0-40A2-A759-B9C36A659517}"/>
                  </a:ext>
                </a:extLst>
              </p:cNvPr>
              <p:cNvCxnSpPr/>
              <p:nvPr/>
            </p:nvCxnSpPr>
            <p:spPr>
              <a:xfrm flipH="1">
                <a:off x="653952" y="4292629"/>
                <a:ext cx="893712" cy="0"/>
              </a:xfrm>
              <a:prstGeom prst="line">
                <a:avLst/>
              </a:prstGeom>
              <a:ln w="22225">
                <a:solidFill>
                  <a:schemeClr val="accent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>
                <a:extLst>
                  <a:ext uri="{FF2B5EF4-FFF2-40B4-BE49-F238E27FC236}">
                    <a16:creationId xmlns:a16="http://schemas.microsoft.com/office/drawing/2014/main" id="{FBCD39EA-1DDB-4631-96FB-18436092FDFC}"/>
                  </a:ext>
                </a:extLst>
              </p:cNvPr>
              <p:cNvCxnSpPr/>
              <p:nvPr/>
            </p:nvCxnSpPr>
            <p:spPr>
              <a:xfrm flipH="1">
                <a:off x="653952" y="5151916"/>
                <a:ext cx="893712" cy="0"/>
              </a:xfrm>
              <a:prstGeom prst="line">
                <a:avLst/>
              </a:prstGeom>
              <a:ln w="22225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54">
                <a:extLst>
                  <a:ext uri="{FF2B5EF4-FFF2-40B4-BE49-F238E27FC236}">
                    <a16:creationId xmlns:a16="http://schemas.microsoft.com/office/drawing/2014/main" id="{9D9B2120-E3D7-46FD-8BB9-06D4967D1889}"/>
                  </a:ext>
                </a:extLst>
              </p:cNvPr>
              <p:cNvCxnSpPr/>
              <p:nvPr/>
            </p:nvCxnSpPr>
            <p:spPr>
              <a:xfrm>
                <a:off x="826980" y="5151916"/>
                <a:ext cx="0" cy="365316"/>
              </a:xfrm>
              <a:prstGeom prst="line">
                <a:avLst/>
              </a:prstGeom>
              <a:ln w="22225">
                <a:solidFill>
                  <a:srgbClr val="00B050"/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0C55BD23-D848-4C0A-9D43-A965074A0092}"/>
                  </a:ext>
                </a:extLst>
              </p:cNvPr>
              <p:cNvCxnSpPr/>
              <p:nvPr/>
            </p:nvCxnSpPr>
            <p:spPr>
              <a:xfrm>
                <a:off x="971434" y="4292629"/>
                <a:ext cx="0" cy="1224603"/>
              </a:xfrm>
              <a:prstGeom prst="line">
                <a:avLst/>
              </a:prstGeom>
              <a:ln w="22225">
                <a:solidFill>
                  <a:schemeClr val="accent1"/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F98B6E6E-5CD0-4876-88B6-96092B67267E}"/>
                </a:ext>
              </a:extLst>
            </p:cNvPr>
            <p:cNvSpPr txBox="1"/>
            <p:nvPr/>
          </p:nvSpPr>
          <p:spPr>
            <a:xfrm>
              <a:off x="656298" y="3994024"/>
              <a:ext cx="553966" cy="1153704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>
                <a:defRPr/>
              </a:pPr>
              <a:r>
                <a:rPr lang="de-CH" sz="1200" dirty="0"/>
                <a:t>Premier </a:t>
              </a:r>
              <a:r>
                <a:rPr lang="de-CH" sz="1200" dirty="0" err="1"/>
                <a:t>investissement</a:t>
              </a:r>
              <a:endParaRPr lang="de-CH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233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DaxOT-Regular</vt:lpstr>
      <vt:lpstr>Benutzerdefiniertes Design</vt:lpstr>
      <vt:lpstr>Cloud Computing</vt:lpstr>
      <vt:lpstr>PowerPoint Presentation</vt:lpstr>
      <vt:lpstr>Le Cloud, c’est quoi?</vt:lpstr>
      <vt:lpstr>Le Cloud, comment ça fonctionne?</vt:lpstr>
      <vt:lpstr>PowerPoint Presentation</vt:lpstr>
      <vt:lpstr>PowerPoint Presentation</vt:lpstr>
      <vt:lpstr>Services Cloud</vt:lpstr>
      <vt:lpstr>Les plus/ les moins du Cloud</vt:lpstr>
      <vt:lpstr>PowerPoint Presentation</vt:lpstr>
      <vt:lpstr>PowerPoint Presentation</vt:lpstr>
      <vt:lpstr>PowerPoint Presentation</vt:lpstr>
    </vt:vector>
  </TitlesOfParts>
  <Company>BGV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Furer</dc:creator>
  <cp:lastModifiedBy>Henri Chappuis</cp:lastModifiedBy>
  <cp:revision>252</cp:revision>
  <cp:lastPrinted>2014-04-06T07:25:01Z</cp:lastPrinted>
  <dcterms:created xsi:type="dcterms:W3CDTF">2012-01-06T09:44:05Z</dcterms:created>
  <dcterms:modified xsi:type="dcterms:W3CDTF">2018-04-06T12:38:56Z</dcterms:modified>
</cp:coreProperties>
</file>