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7" r:id="rId1"/>
  </p:sldMasterIdLst>
  <p:notesMasterIdLst>
    <p:notesMasterId r:id="rId24"/>
  </p:notesMasterIdLst>
  <p:handoutMasterIdLst>
    <p:handoutMasterId r:id="rId25"/>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8" r:id="rId17"/>
    <p:sldId id="272" r:id="rId18"/>
    <p:sldId id="273" r:id="rId19"/>
    <p:sldId id="274" r:id="rId20"/>
    <p:sldId id="275" r:id="rId21"/>
    <p:sldId id="276" r:id="rId22"/>
    <p:sldId id="277" r:id="rId23"/>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7029" autoAdjust="0"/>
  </p:normalViewPr>
  <p:slideViewPr>
    <p:cSldViewPr>
      <p:cViewPr varScale="1">
        <p:scale>
          <a:sx n="63" d="100"/>
          <a:sy n="63" d="100"/>
        </p:scale>
        <p:origin x="-307"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67" d="100"/>
          <a:sy n="67" d="100"/>
        </p:scale>
        <p:origin x="-2544" y="8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2144" tIns="46072" rIns="92144" bIns="46072" rtlCol="0"/>
          <a:lstStyle>
            <a:lvl1pPr algn="l">
              <a:defRPr sz="1200"/>
            </a:lvl1pPr>
          </a:lstStyle>
          <a:p>
            <a:endParaRPr lang="de-CH"/>
          </a:p>
        </p:txBody>
      </p:sp>
      <p:sp>
        <p:nvSpPr>
          <p:cNvPr id="3" name="Datumsplatzhalter 2"/>
          <p:cNvSpPr>
            <a:spLocks noGrp="1"/>
          </p:cNvSpPr>
          <p:nvPr>
            <p:ph type="dt" sz="quarter" idx="1"/>
          </p:nvPr>
        </p:nvSpPr>
        <p:spPr>
          <a:xfrm>
            <a:off x="3850443" y="0"/>
            <a:ext cx="2945659" cy="496332"/>
          </a:xfrm>
          <a:prstGeom prst="rect">
            <a:avLst/>
          </a:prstGeom>
        </p:spPr>
        <p:txBody>
          <a:bodyPr vert="horz" lIns="92144" tIns="46072" rIns="92144" bIns="46072" rtlCol="0"/>
          <a:lstStyle>
            <a:lvl1pPr algn="r">
              <a:defRPr sz="1200"/>
            </a:lvl1pPr>
          </a:lstStyle>
          <a:p>
            <a:fld id="{0158EB50-BBA8-436F-BFD5-F871A5B08FC0}" type="datetimeFigureOut">
              <a:rPr lang="de-CH" smtClean="0"/>
              <a:t>14.04.2016</a:t>
            </a:fld>
            <a:endParaRPr lang="de-CH"/>
          </a:p>
        </p:txBody>
      </p:sp>
      <p:sp>
        <p:nvSpPr>
          <p:cNvPr id="4" name="Fußzeilenplatzhalter 3"/>
          <p:cNvSpPr>
            <a:spLocks noGrp="1"/>
          </p:cNvSpPr>
          <p:nvPr>
            <p:ph type="ftr" sz="quarter" idx="2"/>
          </p:nvPr>
        </p:nvSpPr>
        <p:spPr>
          <a:xfrm>
            <a:off x="0" y="9428583"/>
            <a:ext cx="2945659" cy="496332"/>
          </a:xfrm>
          <a:prstGeom prst="rect">
            <a:avLst/>
          </a:prstGeom>
        </p:spPr>
        <p:txBody>
          <a:bodyPr vert="horz" lIns="92144" tIns="46072" rIns="92144" bIns="46072"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2144" tIns="46072" rIns="92144" bIns="46072" rtlCol="0" anchor="b"/>
          <a:lstStyle>
            <a:lvl1pPr algn="r">
              <a:defRPr sz="1200"/>
            </a:lvl1pPr>
          </a:lstStyle>
          <a:p>
            <a:fld id="{EBAFD96D-53EF-4FB5-A897-0ED74CA97C49}" type="slidenum">
              <a:rPr lang="de-CH" smtClean="0"/>
              <a:t>‹Nr.›</a:t>
            </a:fld>
            <a:endParaRPr lang="de-CH"/>
          </a:p>
        </p:txBody>
      </p:sp>
    </p:spTree>
    <p:extLst>
      <p:ext uri="{BB962C8B-B14F-4D97-AF65-F5344CB8AC3E}">
        <p14:creationId xmlns:p14="http://schemas.microsoft.com/office/powerpoint/2010/main" val="3737597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2144" tIns="46072" rIns="92144" bIns="46072" rtlCol="0"/>
          <a:lstStyle>
            <a:lvl1pPr algn="l" fontAlgn="auto">
              <a:spcBef>
                <a:spcPts val="0"/>
              </a:spcBef>
              <a:spcAft>
                <a:spcPts val="0"/>
              </a:spcAft>
              <a:defRPr sz="1200">
                <a:latin typeface="+mn-lt"/>
                <a:cs typeface="+mn-cs"/>
              </a:defRPr>
            </a:lvl1pPr>
          </a:lstStyle>
          <a:p>
            <a:pPr>
              <a:defRPr/>
            </a:pPr>
            <a:endParaRPr lang="de-CH"/>
          </a:p>
        </p:txBody>
      </p:sp>
      <p:sp>
        <p:nvSpPr>
          <p:cNvPr id="3" name="Datumsplatzhalter 2"/>
          <p:cNvSpPr>
            <a:spLocks noGrp="1"/>
          </p:cNvSpPr>
          <p:nvPr>
            <p:ph type="dt" idx="1"/>
          </p:nvPr>
        </p:nvSpPr>
        <p:spPr>
          <a:xfrm>
            <a:off x="3850443" y="0"/>
            <a:ext cx="2945659" cy="496332"/>
          </a:xfrm>
          <a:prstGeom prst="rect">
            <a:avLst/>
          </a:prstGeom>
        </p:spPr>
        <p:txBody>
          <a:bodyPr vert="horz" lIns="92144" tIns="46072" rIns="92144" bIns="46072" rtlCol="0"/>
          <a:lstStyle>
            <a:lvl1pPr algn="r" fontAlgn="auto">
              <a:spcBef>
                <a:spcPts val="0"/>
              </a:spcBef>
              <a:spcAft>
                <a:spcPts val="0"/>
              </a:spcAft>
              <a:defRPr sz="1200">
                <a:latin typeface="+mn-lt"/>
                <a:cs typeface="+mn-cs"/>
              </a:defRPr>
            </a:lvl1pPr>
          </a:lstStyle>
          <a:p>
            <a:pPr>
              <a:defRPr/>
            </a:pPr>
            <a:fld id="{6BBA2852-9986-47A4-B500-89AA5E6F7068}" type="datetimeFigureOut">
              <a:rPr lang="de-CH"/>
              <a:pPr>
                <a:defRPr/>
              </a:pPr>
              <a:t>14.04.2016</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44" tIns="46072" rIns="92144" bIns="46072" rtlCol="0" anchor="ctr"/>
          <a:lstStyle/>
          <a:p>
            <a:pPr lvl="0"/>
            <a:endParaRPr lang="de-CH" noProof="0"/>
          </a:p>
        </p:txBody>
      </p:sp>
      <p:sp>
        <p:nvSpPr>
          <p:cNvPr id="5" name="Notizenplatzhalter 4"/>
          <p:cNvSpPr>
            <a:spLocks noGrp="1"/>
          </p:cNvSpPr>
          <p:nvPr>
            <p:ph type="body" sz="quarter" idx="3"/>
          </p:nvPr>
        </p:nvSpPr>
        <p:spPr>
          <a:xfrm>
            <a:off x="679768" y="4715155"/>
            <a:ext cx="5438140" cy="4466987"/>
          </a:xfrm>
          <a:prstGeom prst="rect">
            <a:avLst/>
          </a:prstGeom>
        </p:spPr>
        <p:txBody>
          <a:bodyPr vert="horz" lIns="92144" tIns="46072" rIns="92144" bIns="46072"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p:cNvSpPr>
            <a:spLocks noGrp="1"/>
          </p:cNvSpPr>
          <p:nvPr>
            <p:ph type="ftr" sz="quarter" idx="4"/>
          </p:nvPr>
        </p:nvSpPr>
        <p:spPr>
          <a:xfrm>
            <a:off x="0" y="9428583"/>
            <a:ext cx="2945659" cy="496332"/>
          </a:xfrm>
          <a:prstGeom prst="rect">
            <a:avLst/>
          </a:prstGeom>
        </p:spPr>
        <p:txBody>
          <a:bodyPr vert="horz" lIns="92144" tIns="46072" rIns="92144" bIns="46072" rtlCol="0" anchor="b"/>
          <a:lstStyle>
            <a:lvl1pPr algn="l" fontAlgn="auto">
              <a:spcBef>
                <a:spcPts val="0"/>
              </a:spcBef>
              <a:spcAft>
                <a:spcPts val="0"/>
              </a:spcAft>
              <a:defRPr sz="1200">
                <a:latin typeface="+mn-lt"/>
                <a:cs typeface="+mn-cs"/>
              </a:defRPr>
            </a:lvl1pPr>
          </a:lstStyle>
          <a:p>
            <a:pPr>
              <a:defRPr/>
            </a:pPr>
            <a:endParaRPr lang="de-CH"/>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2144" tIns="46072" rIns="92144" bIns="46072" rtlCol="0" anchor="b"/>
          <a:lstStyle>
            <a:lvl1pPr algn="r" fontAlgn="auto">
              <a:spcBef>
                <a:spcPts val="0"/>
              </a:spcBef>
              <a:spcAft>
                <a:spcPts val="0"/>
              </a:spcAft>
              <a:defRPr sz="1200">
                <a:latin typeface="+mn-lt"/>
                <a:cs typeface="+mn-cs"/>
              </a:defRPr>
            </a:lvl1pPr>
          </a:lstStyle>
          <a:p>
            <a:pPr>
              <a:defRPr/>
            </a:pPr>
            <a:fld id="{148D1665-D908-4C9F-8651-33E14FD94F9F}" type="slidenum">
              <a:rPr lang="de-CH"/>
              <a:pPr>
                <a:defRPr/>
              </a:pPr>
              <a:t>‹Nr.›</a:t>
            </a:fld>
            <a:endParaRPr lang="de-CH"/>
          </a:p>
        </p:txBody>
      </p:sp>
    </p:spTree>
    <p:extLst>
      <p:ext uri="{BB962C8B-B14F-4D97-AF65-F5344CB8AC3E}">
        <p14:creationId xmlns:p14="http://schemas.microsoft.com/office/powerpoint/2010/main" val="136431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148D1665-D908-4C9F-8651-33E14FD94F9F}" type="slidenum">
              <a:rPr lang="de-CH" smtClean="0"/>
              <a:pPr>
                <a:defRPr/>
              </a:pPr>
              <a:t>1</a:t>
            </a:fld>
            <a:endParaRPr lang="de-CH"/>
          </a:p>
        </p:txBody>
      </p:sp>
    </p:spTree>
    <p:extLst>
      <p:ext uri="{BB962C8B-B14F-4D97-AF65-F5344CB8AC3E}">
        <p14:creationId xmlns:p14="http://schemas.microsoft.com/office/powerpoint/2010/main" val="575312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a:t>Mit der Strassensanierung und dem Neubau der Trinkwasserleitung wurde die Bauparzelle neu mit Trinkwasser erschlossen und die Leitung auf die Parzelle verlegt.</a:t>
            </a:r>
          </a:p>
          <a:p>
            <a:r>
              <a:rPr lang="de-CH" dirty="0"/>
              <a:t>Ob diese Parzelle je bebaut wird, ist noch nicht klar!</a:t>
            </a:r>
          </a:p>
        </p:txBody>
      </p:sp>
      <p:sp>
        <p:nvSpPr>
          <p:cNvPr id="4" name="Foliennummernplatzhalter 3"/>
          <p:cNvSpPr>
            <a:spLocks noGrp="1"/>
          </p:cNvSpPr>
          <p:nvPr>
            <p:ph type="sldNum" sz="quarter" idx="10"/>
          </p:nvPr>
        </p:nvSpPr>
        <p:spPr/>
        <p:txBody>
          <a:bodyPr/>
          <a:lstStyle/>
          <a:p>
            <a:fld id="{8A71918F-E180-1746-8D12-6EB7BE517052}" type="slidenum">
              <a:rPr lang="de-DE" smtClean="0"/>
              <a:pPr/>
              <a:t>10</a:t>
            </a:fld>
            <a:endParaRPr lang="de-DE" dirty="0"/>
          </a:p>
        </p:txBody>
      </p:sp>
    </p:spTree>
    <p:extLst>
      <p:ext uri="{BB962C8B-B14F-4D97-AF65-F5344CB8AC3E}">
        <p14:creationId xmlns:p14="http://schemas.microsoft.com/office/powerpoint/2010/main" val="339378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pPr>
              <a:spcAft>
                <a:spcPts val="600"/>
              </a:spcAft>
            </a:pPr>
            <a:r>
              <a:rPr lang="de-CH" sz="1300" dirty="0"/>
              <a:t>Wie kann ein </a:t>
            </a:r>
            <a:r>
              <a:rPr lang="de-CH" sz="1300" dirty="0" err="1"/>
              <a:t>Spülplan</a:t>
            </a:r>
            <a:r>
              <a:rPr lang="de-CH" sz="1300" dirty="0"/>
              <a:t> einfach erstellt werden?</a:t>
            </a:r>
          </a:p>
          <a:p>
            <a:pPr marL="285720" indent="-285720">
              <a:buFont typeface="Arial" panose="020B0604020202020204" pitchFamily="34" charset="0"/>
              <a:buChar char="•"/>
            </a:pPr>
            <a:r>
              <a:rPr lang="de-CH" sz="1300" dirty="0"/>
              <a:t>Übersichtsplan</a:t>
            </a:r>
          </a:p>
          <a:p>
            <a:pPr marL="285720" indent="-285720">
              <a:buFont typeface="Arial" panose="020B0604020202020204" pitchFamily="34" charset="0"/>
              <a:buChar char="•"/>
            </a:pPr>
            <a:r>
              <a:rPr lang="de-CH" sz="1300" dirty="0"/>
              <a:t>Definition der Spülstellen und Dokumentation</a:t>
            </a:r>
            <a:br>
              <a:rPr lang="de-CH" sz="1300" dirty="0"/>
            </a:br>
            <a:r>
              <a:rPr lang="de-CH" sz="1300" dirty="0">
                <a:sym typeface="Wingdings" panose="05000000000000000000" pitchFamily="2" charset="2"/>
              </a:rPr>
              <a:t> kann am ausgewählten Standort die Spülmenge abgeführt werden?</a:t>
            </a:r>
            <a:endParaRPr lang="de-CH" sz="1300" dirty="0"/>
          </a:p>
          <a:p>
            <a:pPr marL="285720" indent="-285720">
              <a:buFont typeface="Arial" panose="020B0604020202020204" pitchFamily="34" charset="0"/>
              <a:buChar char="•"/>
            </a:pPr>
            <a:r>
              <a:rPr lang="de-CH" sz="1300" dirty="0"/>
              <a:t>Berechnung der Spülzeiten und Volumen</a:t>
            </a:r>
          </a:p>
          <a:p>
            <a:pPr>
              <a:spcAft>
                <a:spcPts val="600"/>
              </a:spcAft>
            </a:pPr>
            <a:r>
              <a:rPr lang="de-CH" sz="1300" dirty="0"/>
              <a:t>Frage zu Netzspülung. Wie soll gespült werden?</a:t>
            </a:r>
            <a:br>
              <a:rPr lang="de-CH" sz="1300" dirty="0"/>
            </a:br>
            <a:r>
              <a:rPr lang="de-CH" sz="1300" dirty="0">
                <a:sym typeface="Wingdings" panose="05000000000000000000" pitchFamily="2" charset="2"/>
              </a:rPr>
              <a:t> Kurz mit maximaler Spülleistung und hohen Geschwindigkeiten, oder</a:t>
            </a:r>
            <a:br>
              <a:rPr lang="de-CH" sz="1300" dirty="0">
                <a:sym typeface="Wingdings" panose="05000000000000000000" pitchFamily="2" charset="2"/>
              </a:rPr>
            </a:br>
            <a:r>
              <a:rPr lang="de-CH" sz="1300" dirty="0">
                <a:sym typeface="Wingdings" panose="05000000000000000000" pitchFamily="2" charset="2"/>
              </a:rPr>
              <a:t> Spülungen mit geringen Fliessgeschwindigkeiten und längeren Spülzeiten</a:t>
            </a:r>
            <a:endParaRPr lang="de-CH" sz="1300" dirty="0"/>
          </a:p>
          <a:p>
            <a:pPr>
              <a:spcAft>
                <a:spcPts val="600"/>
              </a:spcAft>
            </a:pPr>
            <a:r>
              <a:rPr lang="de-CH" sz="1300" dirty="0"/>
              <a:t>Bei Netzen mit viel Biofilmablagerungen werden diese durch hohe Geschwindigkeiten abgerissen und vermischt </a:t>
            </a:r>
            <a:r>
              <a:rPr lang="de-CH" sz="1300" dirty="0">
                <a:sym typeface="Wingdings" panose="05000000000000000000" pitchFamily="2" charset="2"/>
              </a:rPr>
              <a:t> langsame Geschwindigkeiten bei der Spülung sind effizienter. Es geht nur darum, die Partikel zu transportieren.</a:t>
            </a:r>
          </a:p>
          <a:p>
            <a:pPr>
              <a:spcAft>
                <a:spcPts val="600"/>
              </a:spcAft>
            </a:pPr>
            <a:r>
              <a:rPr lang="de-CH" sz="1300" dirty="0">
                <a:sym typeface="Wingdings" panose="05000000000000000000" pitchFamily="2" charset="2"/>
              </a:rPr>
              <a:t>Bei geringen Ablagerungen und regelmässigen Spülungen sind hohe Geschwindigkeiten meist kein Problem.</a:t>
            </a:r>
          </a:p>
          <a:p>
            <a:pPr>
              <a:spcAft>
                <a:spcPts val="600"/>
              </a:spcAft>
            </a:pPr>
            <a:r>
              <a:rPr lang="de-CH" sz="1300" dirty="0">
                <a:sym typeface="Wingdings" panose="05000000000000000000" pitchFamily="2" charset="2"/>
              </a:rPr>
              <a:t>Voraussetzung für eine erfolgreiche Netzspülung sind ein Spülplan und die entsprechenden Selbstkontrollunterlagen</a:t>
            </a:r>
            <a:endParaRPr lang="de-CH" sz="1300" dirty="0"/>
          </a:p>
          <a:p>
            <a:endParaRPr lang="de-CH" sz="1300" dirty="0"/>
          </a:p>
          <a:p>
            <a:r>
              <a:rPr lang="de-CH" sz="1300" dirty="0"/>
              <a:t>Der </a:t>
            </a:r>
            <a:r>
              <a:rPr lang="de-CH" sz="1300" dirty="0" err="1"/>
              <a:t>Spülplan</a:t>
            </a:r>
            <a:r>
              <a:rPr lang="de-CH" sz="1300" dirty="0"/>
              <a:t> kann sehr einfach gestaltet werden.</a:t>
            </a:r>
          </a:p>
          <a:p>
            <a:r>
              <a:rPr lang="de-CH" sz="1300" dirty="0"/>
              <a:t>Wenn die Spülstellen bekannt sind, müssen alle nötigen Informationen erfasst werden. Wichtig sind besondere Randbedingungen, wie das Einstellen der Fliessrichtung bei Ringsystemen im Netz.</a:t>
            </a:r>
          </a:p>
          <a:p>
            <a:endParaRPr lang="de-CH" sz="1300" dirty="0"/>
          </a:p>
          <a:p>
            <a:r>
              <a:rPr lang="de-CH" sz="1300" dirty="0"/>
              <a:t>Anstelle eines Planes können die Informationen auch auf einem Tabellenblatt stehen.</a:t>
            </a:r>
          </a:p>
          <a:p>
            <a:r>
              <a:rPr lang="de-CH" sz="1300" dirty="0"/>
              <a:t>Wichtig, das Spülwasser muss abgeführt werden können.</a:t>
            </a:r>
          </a:p>
          <a:p>
            <a:endParaRPr lang="de-CH" dirty="0"/>
          </a:p>
        </p:txBody>
      </p:sp>
      <p:sp>
        <p:nvSpPr>
          <p:cNvPr id="4" name="Foliennummernplatzhalter 3"/>
          <p:cNvSpPr>
            <a:spLocks noGrp="1"/>
          </p:cNvSpPr>
          <p:nvPr>
            <p:ph type="sldNum" sz="quarter" idx="10"/>
          </p:nvPr>
        </p:nvSpPr>
        <p:spPr/>
        <p:txBody>
          <a:bodyPr/>
          <a:lstStyle/>
          <a:p>
            <a:fld id="{8A71918F-E180-1746-8D12-6EB7BE517052}" type="slidenum">
              <a:rPr lang="de-DE" smtClean="0"/>
              <a:pPr/>
              <a:t>11</a:t>
            </a:fld>
            <a:endParaRPr lang="de-DE" dirty="0"/>
          </a:p>
        </p:txBody>
      </p:sp>
    </p:spTree>
    <p:extLst>
      <p:ext uri="{BB962C8B-B14F-4D97-AF65-F5344CB8AC3E}">
        <p14:creationId xmlns:p14="http://schemas.microsoft.com/office/powerpoint/2010/main" val="4071489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400" dirty="0" err="1"/>
              <a:t>Spülplan</a:t>
            </a:r>
            <a:r>
              <a:rPr lang="de-CH" sz="1400" dirty="0"/>
              <a:t> im Tabellenformat</a:t>
            </a:r>
          </a:p>
          <a:p>
            <a:endParaRPr lang="de-CH" sz="1400" dirty="0"/>
          </a:p>
        </p:txBody>
      </p:sp>
      <p:sp>
        <p:nvSpPr>
          <p:cNvPr id="4" name="Foliennummernplatzhalter 3"/>
          <p:cNvSpPr>
            <a:spLocks noGrp="1"/>
          </p:cNvSpPr>
          <p:nvPr>
            <p:ph type="sldNum" sz="quarter" idx="10"/>
          </p:nvPr>
        </p:nvSpPr>
        <p:spPr/>
        <p:txBody>
          <a:bodyPr/>
          <a:lstStyle/>
          <a:p>
            <a:fld id="{8A71918F-E180-1746-8D12-6EB7BE517052}" type="slidenum">
              <a:rPr lang="de-DE" smtClean="0"/>
              <a:pPr/>
              <a:t>12</a:t>
            </a:fld>
            <a:endParaRPr lang="de-DE" dirty="0"/>
          </a:p>
        </p:txBody>
      </p:sp>
    </p:spTree>
    <p:extLst>
      <p:ext uri="{BB962C8B-B14F-4D97-AF65-F5344CB8AC3E}">
        <p14:creationId xmlns:p14="http://schemas.microsoft.com/office/powerpoint/2010/main" val="2155595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400" dirty="0"/>
              <a:t>Stagnation ist ein Kontrollpunkt. Um das Risiko in den Griff zu bekommen, muss eine Arbeitsanweisung erstellt werden.</a:t>
            </a:r>
          </a:p>
          <a:p>
            <a:endParaRPr lang="de-CH" sz="1400" dirty="0"/>
          </a:p>
          <a:p>
            <a:r>
              <a:rPr lang="de-CH" sz="1400" dirty="0"/>
              <a:t>Der Spülplan soll nach hydraulischen Veränderungen im Netz überprüft und nötigenfalls überarbeitet werden.</a:t>
            </a:r>
          </a:p>
        </p:txBody>
      </p:sp>
      <p:sp>
        <p:nvSpPr>
          <p:cNvPr id="4" name="Foliennummernplatzhalter 3"/>
          <p:cNvSpPr>
            <a:spLocks noGrp="1"/>
          </p:cNvSpPr>
          <p:nvPr>
            <p:ph type="sldNum" sz="quarter" idx="10"/>
          </p:nvPr>
        </p:nvSpPr>
        <p:spPr/>
        <p:txBody>
          <a:bodyPr/>
          <a:lstStyle/>
          <a:p>
            <a:fld id="{8A71918F-E180-1746-8D12-6EB7BE517052}" type="slidenum">
              <a:rPr lang="de-DE" smtClean="0"/>
              <a:pPr/>
              <a:t>13</a:t>
            </a:fld>
            <a:endParaRPr lang="de-DE" dirty="0"/>
          </a:p>
        </p:txBody>
      </p:sp>
    </p:spTree>
    <p:extLst>
      <p:ext uri="{BB962C8B-B14F-4D97-AF65-F5344CB8AC3E}">
        <p14:creationId xmlns:p14="http://schemas.microsoft.com/office/powerpoint/2010/main" val="2159210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400" dirty="0"/>
              <a:t>Eine grafische Darstellung  hilft zur besseren Verständlichkeit</a:t>
            </a:r>
          </a:p>
        </p:txBody>
      </p:sp>
      <p:sp>
        <p:nvSpPr>
          <p:cNvPr id="4" name="Foliennummernplatzhalter 3"/>
          <p:cNvSpPr>
            <a:spLocks noGrp="1"/>
          </p:cNvSpPr>
          <p:nvPr>
            <p:ph type="sldNum" sz="quarter" idx="10"/>
          </p:nvPr>
        </p:nvSpPr>
        <p:spPr/>
        <p:txBody>
          <a:bodyPr/>
          <a:lstStyle/>
          <a:p>
            <a:fld id="{8A71918F-E180-1746-8D12-6EB7BE517052}" type="slidenum">
              <a:rPr lang="de-DE" smtClean="0"/>
              <a:pPr/>
              <a:t>14</a:t>
            </a:fld>
            <a:endParaRPr lang="de-DE" dirty="0"/>
          </a:p>
        </p:txBody>
      </p:sp>
    </p:spTree>
    <p:extLst>
      <p:ext uri="{BB962C8B-B14F-4D97-AF65-F5344CB8AC3E}">
        <p14:creationId xmlns:p14="http://schemas.microsoft.com/office/powerpoint/2010/main" val="666701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400" dirty="0"/>
              <a:t>Die Planung der Spülung ist vor der Bauphase wichtig. Evtl. muss die Leitung in mehreren Bauetappen gespült und in Betrieb genommen werden.</a:t>
            </a:r>
          </a:p>
          <a:p>
            <a:r>
              <a:rPr lang="de-CH" sz="1400" dirty="0"/>
              <a:t>Die einfachste und billigste Reinigung bei neuverlegten Leitungen ist die Spülung mit viel Trinkwasser und hoher Fliessgeschwindigkeit.</a:t>
            </a:r>
          </a:p>
          <a:p>
            <a:endParaRPr lang="de-CH" sz="1400" dirty="0"/>
          </a:p>
          <a:p>
            <a:r>
              <a:rPr lang="de-CH" sz="1400" dirty="0"/>
              <a:t>Zum Thema Provisorische Hausanschlussleitungen:</a:t>
            </a:r>
          </a:p>
          <a:p>
            <a:r>
              <a:rPr lang="de-CH" sz="1400" dirty="0"/>
              <a:t>Diese werden in der Regel mit PE Leitungen oder flexiblen Schlauchleitungen verlegt. Wichtig ist, dass diese trinkwassertauglich sind.</a:t>
            </a:r>
          </a:p>
          <a:p>
            <a:r>
              <a:rPr lang="de-CH" sz="1400" dirty="0"/>
              <a:t>In der Praxis werden die Leitungen trocken gelagert. Die Leitungen werden vor dem Anschluss an die Liegenschaften gründlich gespült und wenn nötig desinfiziert. Periodisch werden die Leitungen vom </a:t>
            </a:r>
            <a:r>
              <a:rPr lang="de-CH" sz="1400" dirty="0" err="1"/>
              <a:t>Biofilm</a:t>
            </a:r>
            <a:r>
              <a:rPr lang="de-CH" sz="1400" dirty="0"/>
              <a:t> gereinigt und desinfiziert. Eine Desinfektion nach dem Gebrauch macht keinen Sinn.</a:t>
            </a:r>
          </a:p>
          <a:p>
            <a:endParaRPr lang="de-CH" sz="1400" dirty="0"/>
          </a:p>
          <a:p>
            <a:endParaRPr lang="de-CH" sz="1400" dirty="0"/>
          </a:p>
        </p:txBody>
      </p:sp>
      <p:sp>
        <p:nvSpPr>
          <p:cNvPr id="4" name="Foliennummernplatzhalter 3"/>
          <p:cNvSpPr>
            <a:spLocks noGrp="1"/>
          </p:cNvSpPr>
          <p:nvPr>
            <p:ph type="sldNum" sz="quarter" idx="10"/>
          </p:nvPr>
        </p:nvSpPr>
        <p:spPr/>
        <p:txBody>
          <a:bodyPr/>
          <a:lstStyle/>
          <a:p>
            <a:fld id="{8A71918F-E180-1746-8D12-6EB7BE517052}" type="slidenum">
              <a:rPr lang="de-DE" smtClean="0"/>
              <a:pPr/>
              <a:t>15</a:t>
            </a:fld>
            <a:endParaRPr lang="de-DE" dirty="0"/>
          </a:p>
        </p:txBody>
      </p:sp>
    </p:spTree>
    <p:extLst>
      <p:ext uri="{BB962C8B-B14F-4D97-AF65-F5344CB8AC3E}">
        <p14:creationId xmlns:p14="http://schemas.microsoft.com/office/powerpoint/2010/main" val="1402462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400" dirty="0"/>
              <a:t>Bei neuen Hofversorgungen besteht die Schwierigkeit, dass die Leitungen und das Reservoir eine Bauzeit über mehre Monate bis Jahre aufweisen können. Der </a:t>
            </a:r>
            <a:r>
              <a:rPr lang="de-CH" sz="1400" dirty="0" err="1"/>
              <a:t>Biofilm</a:t>
            </a:r>
            <a:r>
              <a:rPr lang="de-CH" sz="1400" dirty="0"/>
              <a:t> bildet sich an den Rohrwänden. </a:t>
            </a:r>
            <a:br>
              <a:rPr lang="de-CH" sz="1400" dirty="0"/>
            </a:br>
            <a:r>
              <a:rPr lang="de-CH" sz="1400" dirty="0"/>
              <a:t>Grund: Damit die Dichtheit der Leitungen gewährleistet werden kann, wird in mehreren Etappen eine Druckprobe durchgeführt, in der Regel mit Trinkwasser. Dies bedeutet, dass die Leitung über Monate stehendes Wasser aufweist. Die Leitung kann nicht entleert werden, da das Längenprofil der Leitung meist nicht gleichmässig ist und z.T. auch Tiefpunkte aufweist.</a:t>
            </a:r>
          </a:p>
          <a:p>
            <a:r>
              <a:rPr lang="de-CH" sz="1400" dirty="0"/>
              <a:t>Bei einer gründlichen Planung können wirtschaftliche Lösungen für die Inbetriebnahme gefunden werden.</a:t>
            </a:r>
          </a:p>
        </p:txBody>
      </p:sp>
      <p:sp>
        <p:nvSpPr>
          <p:cNvPr id="4" name="Foliennummernplatzhalter 3"/>
          <p:cNvSpPr>
            <a:spLocks noGrp="1"/>
          </p:cNvSpPr>
          <p:nvPr>
            <p:ph type="sldNum" sz="quarter" idx="10"/>
          </p:nvPr>
        </p:nvSpPr>
        <p:spPr/>
        <p:txBody>
          <a:bodyPr/>
          <a:lstStyle/>
          <a:p>
            <a:fld id="{8A71918F-E180-1746-8D12-6EB7BE517052}" type="slidenum">
              <a:rPr lang="de-DE" smtClean="0"/>
              <a:pPr/>
              <a:t>17</a:t>
            </a:fld>
            <a:endParaRPr lang="de-DE" dirty="0"/>
          </a:p>
        </p:txBody>
      </p:sp>
    </p:spTree>
    <p:extLst>
      <p:ext uri="{BB962C8B-B14F-4D97-AF65-F5344CB8AC3E}">
        <p14:creationId xmlns:p14="http://schemas.microsoft.com/office/powerpoint/2010/main" val="1402462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400" dirty="0"/>
              <a:t>Vorgehen bei Verunreinigungen im Netz</a:t>
            </a:r>
          </a:p>
          <a:p>
            <a:r>
              <a:rPr lang="de-CH" sz="1400" dirty="0"/>
              <a:t>Diese Schritte sind unterstützend zum TNW und basieren auf Erfahrungswerten.</a:t>
            </a:r>
          </a:p>
          <a:p>
            <a:r>
              <a:rPr lang="de-CH" sz="1200" kern="1200" dirty="0">
                <a:solidFill>
                  <a:schemeClr val="tx1"/>
                </a:solidFill>
                <a:effectLst/>
                <a:latin typeface="+mn-lt"/>
                <a:ea typeface="+mn-ea"/>
                <a:cs typeface="+mn-cs"/>
              </a:rPr>
              <a:t>Gerade im Verteilnetz mit der bekannten Rückflussproblematik treten auch chemische oder chemisch-physikalische Beeinträchtigungen auf. Empfehlenswert ist, vor Beginn der Netzspülung zu klären, ob und an welchen Stellen zur Abklärung von Ausmass und Herkunft der Verunreinigung Wasserproben zu entnehmen sind</a:t>
            </a:r>
            <a:endParaRPr lang="de-CH" sz="1400" dirty="0"/>
          </a:p>
          <a:p>
            <a:r>
              <a:rPr lang="de-CH" sz="1400" dirty="0"/>
              <a:t>Auch wenn die Analysen noch nicht feststehen, muss eine/mehrere Trinkwasserbezugsquelle definiert werden.</a:t>
            </a:r>
          </a:p>
          <a:p>
            <a:endParaRPr lang="de-CH" sz="1400" dirty="0"/>
          </a:p>
          <a:p>
            <a:endParaRPr lang="de-CH" sz="1400" dirty="0"/>
          </a:p>
        </p:txBody>
      </p:sp>
      <p:sp>
        <p:nvSpPr>
          <p:cNvPr id="4" name="Foliennummernplatzhalter 3"/>
          <p:cNvSpPr>
            <a:spLocks noGrp="1"/>
          </p:cNvSpPr>
          <p:nvPr>
            <p:ph type="sldNum" sz="quarter" idx="10"/>
          </p:nvPr>
        </p:nvSpPr>
        <p:spPr/>
        <p:txBody>
          <a:bodyPr/>
          <a:lstStyle/>
          <a:p>
            <a:fld id="{8A71918F-E180-1746-8D12-6EB7BE517052}" type="slidenum">
              <a:rPr lang="de-DE" smtClean="0"/>
              <a:pPr/>
              <a:t>18</a:t>
            </a:fld>
            <a:endParaRPr lang="de-DE" dirty="0"/>
          </a:p>
        </p:txBody>
      </p:sp>
    </p:spTree>
    <p:extLst>
      <p:ext uri="{BB962C8B-B14F-4D97-AF65-F5344CB8AC3E}">
        <p14:creationId xmlns:p14="http://schemas.microsoft.com/office/powerpoint/2010/main" val="1205904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400" dirty="0"/>
              <a:t>Definition der Spülstellen.</a:t>
            </a:r>
          </a:p>
          <a:p>
            <a:r>
              <a:rPr lang="de-CH" sz="1400" dirty="0"/>
              <a:t>Bei einer Verteilung im ganzen Netz, sind Spülstellen mit einem konstanten Durchfluss empfohlen.</a:t>
            </a:r>
          </a:p>
          <a:p>
            <a:r>
              <a:rPr lang="de-CH" sz="1400" dirty="0"/>
              <a:t>Der Verbrauch im Netz und die Menge der Spülungen darf die Zulaufmenge nicht überschreiten.</a:t>
            </a:r>
          </a:p>
        </p:txBody>
      </p:sp>
      <p:sp>
        <p:nvSpPr>
          <p:cNvPr id="4" name="Foliennummernplatzhalter 3"/>
          <p:cNvSpPr>
            <a:spLocks noGrp="1"/>
          </p:cNvSpPr>
          <p:nvPr>
            <p:ph type="sldNum" sz="quarter" idx="10"/>
          </p:nvPr>
        </p:nvSpPr>
        <p:spPr/>
        <p:txBody>
          <a:bodyPr/>
          <a:lstStyle/>
          <a:p>
            <a:fld id="{8A71918F-E180-1746-8D12-6EB7BE517052}" type="slidenum">
              <a:rPr lang="de-DE" smtClean="0"/>
              <a:pPr/>
              <a:t>19</a:t>
            </a:fld>
            <a:endParaRPr lang="de-DE" dirty="0"/>
          </a:p>
        </p:txBody>
      </p:sp>
    </p:spTree>
    <p:extLst>
      <p:ext uri="{BB962C8B-B14F-4D97-AF65-F5344CB8AC3E}">
        <p14:creationId xmlns:p14="http://schemas.microsoft.com/office/powerpoint/2010/main" val="1205904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400" dirty="0"/>
              <a:t>Einrichten der Spülstellen. </a:t>
            </a:r>
          </a:p>
          <a:p>
            <a:r>
              <a:rPr lang="de-CH" sz="1400" dirty="0"/>
              <a:t>Mit </a:t>
            </a:r>
            <a:r>
              <a:rPr lang="de-CH" sz="1400" dirty="0" err="1"/>
              <a:t>Systemtrenner</a:t>
            </a:r>
            <a:r>
              <a:rPr lang="de-CH" sz="1400" dirty="0"/>
              <a:t> und Wasserzähler</a:t>
            </a:r>
          </a:p>
          <a:p>
            <a:r>
              <a:rPr lang="de-CH" sz="1400" dirty="0"/>
              <a:t>Abfluss sicherstellen</a:t>
            </a:r>
          </a:p>
          <a:p>
            <a:r>
              <a:rPr lang="de-CH" sz="1400" dirty="0"/>
              <a:t>Wichtig, die Spülmengen und der Netzverbrauch dürfen die Bezugsmenge nicht überschreiten.</a:t>
            </a:r>
          </a:p>
          <a:p>
            <a:endParaRPr lang="de-CH" sz="1400" dirty="0"/>
          </a:p>
          <a:p>
            <a:r>
              <a:rPr lang="de-CH" sz="1400" dirty="0"/>
              <a:t>Verwendung von Desinfektionsmitteln mit Trinkwasserinspektorat absprechen </a:t>
            </a:r>
            <a:r>
              <a:rPr lang="de-CH" sz="1400" dirty="0">
                <a:sym typeface="Wingdings" pitchFamily="2" charset="2"/>
              </a:rPr>
              <a:t> Entsorgung des Spülwassers sicherstellen</a:t>
            </a:r>
            <a:endParaRPr lang="de-CH" sz="1400" dirty="0"/>
          </a:p>
        </p:txBody>
      </p:sp>
      <p:sp>
        <p:nvSpPr>
          <p:cNvPr id="4" name="Foliennummernplatzhalter 3"/>
          <p:cNvSpPr>
            <a:spLocks noGrp="1"/>
          </p:cNvSpPr>
          <p:nvPr>
            <p:ph type="sldNum" sz="quarter" idx="10"/>
          </p:nvPr>
        </p:nvSpPr>
        <p:spPr/>
        <p:txBody>
          <a:bodyPr/>
          <a:lstStyle/>
          <a:p>
            <a:fld id="{8A71918F-E180-1746-8D12-6EB7BE517052}" type="slidenum">
              <a:rPr lang="de-DE" smtClean="0"/>
              <a:pPr/>
              <a:t>20</a:t>
            </a:fld>
            <a:endParaRPr lang="de-DE" dirty="0"/>
          </a:p>
        </p:txBody>
      </p:sp>
    </p:spTree>
    <p:extLst>
      <p:ext uri="{BB962C8B-B14F-4D97-AF65-F5344CB8AC3E}">
        <p14:creationId xmlns:p14="http://schemas.microsoft.com/office/powerpoint/2010/main" val="1205904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sz="1400" dirty="0"/>
          </a:p>
        </p:txBody>
      </p:sp>
      <p:sp>
        <p:nvSpPr>
          <p:cNvPr id="4" name="Foliennummernplatzhalter 3"/>
          <p:cNvSpPr>
            <a:spLocks noGrp="1"/>
          </p:cNvSpPr>
          <p:nvPr>
            <p:ph type="sldNum" sz="quarter" idx="10"/>
          </p:nvPr>
        </p:nvSpPr>
        <p:spPr/>
        <p:txBody>
          <a:bodyPr/>
          <a:lstStyle/>
          <a:p>
            <a:fld id="{8A71918F-E180-1746-8D12-6EB7BE517052}" type="slidenum">
              <a:rPr lang="de-DE" smtClean="0"/>
              <a:pPr/>
              <a:t>2</a:t>
            </a:fld>
            <a:endParaRPr lang="de-DE" dirty="0"/>
          </a:p>
        </p:txBody>
      </p:sp>
    </p:spTree>
    <p:extLst>
      <p:ext uri="{BB962C8B-B14F-4D97-AF65-F5344CB8AC3E}">
        <p14:creationId xmlns:p14="http://schemas.microsoft.com/office/powerpoint/2010/main" val="70283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400" dirty="0"/>
              <a:t>Beispiel: Fremdbezug ab angrenzenden Gemeinden, weil keine feste Netzverbindung besteht.</a:t>
            </a:r>
          </a:p>
          <a:p>
            <a:r>
              <a:rPr lang="de-CH" sz="1400" dirty="0"/>
              <a:t>Spülungen sollten wenn immer möglich mit Frischwasser und ohne zusätzlichen Oxidationsmittel ausgeführt werden. Zur Kontrolle der Trinkwasserqualität sind die Proben regelmässig zu entnehmen.</a:t>
            </a:r>
          </a:p>
          <a:p>
            <a:r>
              <a:rPr lang="de-CH" sz="1400" dirty="0"/>
              <a:t>Die Verwendung von Natriumhypochlorid (Chlor) führt zur Schädigung des </a:t>
            </a:r>
            <a:r>
              <a:rPr lang="de-CH" sz="1400" dirty="0" err="1"/>
              <a:t>Biofilms</a:t>
            </a:r>
            <a:r>
              <a:rPr lang="de-CH" sz="1400" dirty="0"/>
              <a:t> im Leitungsnetz und nachträglich zu einer Erhöhung der Keimzahlen. Allgemein eignen sich andere Desinfektionsmittel besser zur Oxidation. Die Verwendung von Desinfektionsmitteln bei Verunreinigungen ist zwingend mit dem Trinkwasserinspektor abzusprechen.</a:t>
            </a:r>
          </a:p>
          <a:p>
            <a:endParaRPr lang="de-CH" sz="1400" dirty="0"/>
          </a:p>
        </p:txBody>
      </p:sp>
      <p:sp>
        <p:nvSpPr>
          <p:cNvPr id="4" name="Foliennummernplatzhalter 3"/>
          <p:cNvSpPr>
            <a:spLocks noGrp="1"/>
          </p:cNvSpPr>
          <p:nvPr>
            <p:ph type="sldNum" sz="quarter" idx="10"/>
          </p:nvPr>
        </p:nvSpPr>
        <p:spPr/>
        <p:txBody>
          <a:bodyPr/>
          <a:lstStyle/>
          <a:p>
            <a:fld id="{8A71918F-E180-1746-8D12-6EB7BE517052}" type="slidenum">
              <a:rPr lang="de-DE" smtClean="0"/>
              <a:pPr/>
              <a:t>21</a:t>
            </a:fld>
            <a:endParaRPr lang="de-DE" dirty="0"/>
          </a:p>
        </p:txBody>
      </p:sp>
    </p:spTree>
    <p:extLst>
      <p:ext uri="{BB962C8B-B14F-4D97-AF65-F5344CB8AC3E}">
        <p14:creationId xmlns:p14="http://schemas.microsoft.com/office/powerpoint/2010/main" val="1205904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A71918F-E180-1746-8D12-6EB7BE517052}" type="slidenum">
              <a:rPr lang="de-DE" smtClean="0"/>
              <a:pPr/>
              <a:t>22</a:t>
            </a:fld>
            <a:endParaRPr lang="de-DE" dirty="0"/>
          </a:p>
        </p:txBody>
      </p:sp>
    </p:spTree>
    <p:extLst>
      <p:ext uri="{BB962C8B-B14F-4D97-AF65-F5344CB8AC3E}">
        <p14:creationId xmlns:p14="http://schemas.microsoft.com/office/powerpoint/2010/main" val="768709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spcAft>
                <a:spcPts val="600"/>
              </a:spcAft>
            </a:pPr>
            <a:r>
              <a:rPr lang="de-CH" sz="1400" dirty="0"/>
              <a:t>In den SVGW Richtlinien sind zu Spülungen und Stagnation, sowie Verweildauer einige Empfehlungen und Artikel verfasst.</a:t>
            </a:r>
          </a:p>
          <a:p>
            <a:pPr>
              <a:spcAft>
                <a:spcPts val="600"/>
              </a:spcAft>
            </a:pPr>
            <a:r>
              <a:rPr lang="de-CH" sz="1400" dirty="0"/>
              <a:t>Wir werden uns heute mit dem Thema Netzspülungen beschäftigen </a:t>
            </a:r>
          </a:p>
          <a:p>
            <a:pPr>
              <a:spcAft>
                <a:spcPts val="600"/>
              </a:spcAft>
            </a:pPr>
            <a:r>
              <a:rPr lang="de-CH" sz="1400" dirty="0"/>
              <a:t>Das Referat stützt sich auf die SVGW Richtlinien, basiert aber vorwiegend auf Erfahrungswerten</a:t>
            </a:r>
          </a:p>
        </p:txBody>
      </p:sp>
      <p:sp>
        <p:nvSpPr>
          <p:cNvPr id="4" name="Foliennummernplatzhalter 3"/>
          <p:cNvSpPr>
            <a:spLocks noGrp="1"/>
          </p:cNvSpPr>
          <p:nvPr>
            <p:ph type="sldNum" sz="quarter" idx="10"/>
          </p:nvPr>
        </p:nvSpPr>
        <p:spPr/>
        <p:txBody>
          <a:bodyPr/>
          <a:lstStyle/>
          <a:p>
            <a:fld id="{8A71918F-E180-1746-8D12-6EB7BE517052}" type="slidenum">
              <a:rPr lang="de-DE" smtClean="0"/>
              <a:pPr/>
              <a:t>3</a:t>
            </a:fld>
            <a:endParaRPr lang="de-DE" dirty="0"/>
          </a:p>
        </p:txBody>
      </p:sp>
    </p:spTree>
    <p:extLst>
      <p:ext uri="{BB962C8B-B14F-4D97-AF65-F5344CB8AC3E}">
        <p14:creationId xmlns:p14="http://schemas.microsoft.com/office/powerpoint/2010/main" val="338045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A71918F-E180-1746-8D12-6EB7BE517052}" type="slidenum">
              <a:rPr lang="de-DE" smtClean="0"/>
              <a:pPr/>
              <a:t>4</a:t>
            </a:fld>
            <a:endParaRPr lang="de-DE" dirty="0"/>
          </a:p>
        </p:txBody>
      </p:sp>
    </p:spTree>
    <p:extLst>
      <p:ext uri="{BB962C8B-B14F-4D97-AF65-F5344CB8AC3E}">
        <p14:creationId xmlns:p14="http://schemas.microsoft.com/office/powerpoint/2010/main" val="3797627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768" y="4625341"/>
            <a:ext cx="5438140" cy="4556801"/>
          </a:xfrm>
        </p:spPr>
        <p:txBody>
          <a:bodyPr>
            <a:normAutofit/>
          </a:bodyPr>
          <a:lstStyle/>
          <a:p>
            <a:pPr>
              <a:spcBef>
                <a:spcPts val="600"/>
              </a:spcBef>
            </a:pPr>
            <a:r>
              <a:rPr lang="de-CH" sz="1400" dirty="0"/>
              <a:t>Leitungsabschnitte mit geringen Fliessgeschwindigkeiten weisen ungenügende Schleppspannungen auf, um die Partikel zu transportieren. Diese lagern sich auf der </a:t>
            </a:r>
            <a:r>
              <a:rPr lang="de-CH" sz="1400" dirty="0" err="1"/>
              <a:t>Rohrwand</a:t>
            </a:r>
            <a:r>
              <a:rPr lang="de-CH" sz="1400" dirty="0"/>
              <a:t> ab</a:t>
            </a:r>
          </a:p>
          <a:p>
            <a:pPr>
              <a:spcBef>
                <a:spcPts val="600"/>
              </a:spcBef>
            </a:pPr>
            <a:r>
              <a:rPr lang="de-CH" sz="1400" dirty="0"/>
              <a:t>Grundsatz für die negative Beeinträchtigung der Trinkwasserqualität gemäss Erläuterung der SVGW Richtlinie W4 T4/65, 8.3.3:</a:t>
            </a:r>
          </a:p>
          <a:p>
            <a:pPr>
              <a:spcBef>
                <a:spcPts val="600"/>
              </a:spcBef>
            </a:pPr>
            <a:r>
              <a:rPr lang="de-CH" sz="1400" dirty="0"/>
              <a:t>Wenn die Fliessgeschwindigkeit &lt; 0.005 m/s beträgt oder der mittlere Verbrauch eine Distanz von &lt; 430 m/Tag aufweist</a:t>
            </a:r>
          </a:p>
          <a:p>
            <a:pPr>
              <a:spcBef>
                <a:spcPts val="600"/>
              </a:spcBef>
            </a:pPr>
            <a:r>
              <a:rPr lang="de-CH" sz="1400" dirty="0"/>
              <a:t>Massnahme gegen Stagnation und übermässigem Biofilmaufbau ist eine gezielte und regelmässige Netzspülung</a:t>
            </a:r>
          </a:p>
        </p:txBody>
      </p:sp>
      <p:sp>
        <p:nvSpPr>
          <p:cNvPr id="4" name="Foliennummernplatzhalter 3"/>
          <p:cNvSpPr>
            <a:spLocks noGrp="1"/>
          </p:cNvSpPr>
          <p:nvPr>
            <p:ph type="sldNum" sz="quarter" idx="10"/>
          </p:nvPr>
        </p:nvSpPr>
        <p:spPr/>
        <p:txBody>
          <a:bodyPr/>
          <a:lstStyle/>
          <a:p>
            <a:fld id="{8A71918F-E180-1746-8D12-6EB7BE517052}" type="slidenum">
              <a:rPr lang="de-DE" smtClean="0"/>
              <a:pPr/>
              <a:t>5</a:t>
            </a:fld>
            <a:endParaRPr lang="de-DE" dirty="0"/>
          </a:p>
        </p:txBody>
      </p:sp>
    </p:spTree>
    <p:extLst>
      <p:ext uri="{BB962C8B-B14F-4D97-AF65-F5344CB8AC3E}">
        <p14:creationId xmlns:p14="http://schemas.microsoft.com/office/powerpoint/2010/main" val="1690995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Der </a:t>
            </a:r>
            <a:r>
              <a:rPr lang="de-CH" dirty="0" err="1"/>
              <a:t>Spülplan</a:t>
            </a:r>
            <a:r>
              <a:rPr lang="de-CH" dirty="0"/>
              <a:t> wird</a:t>
            </a:r>
            <a:r>
              <a:rPr lang="de-CH" baseline="0" dirty="0"/>
              <a:t> benötigt, bei Routinearbeiten.</a:t>
            </a:r>
          </a:p>
          <a:p>
            <a:endParaRPr lang="de-CH" baseline="0" dirty="0"/>
          </a:p>
          <a:p>
            <a:r>
              <a:rPr lang="de-CH" baseline="0" dirty="0"/>
              <a:t>Bei Verunreinigungen ist der </a:t>
            </a:r>
            <a:r>
              <a:rPr lang="de-CH" baseline="0" dirty="0" err="1"/>
              <a:t>Spülplan</a:t>
            </a:r>
            <a:r>
              <a:rPr lang="de-CH" baseline="0" dirty="0"/>
              <a:t> nützlich </a:t>
            </a:r>
            <a:r>
              <a:rPr lang="de-CH" baseline="0" dirty="0">
                <a:sym typeface="Wingdings" pitchFamily="2" charset="2"/>
              </a:rPr>
              <a:t> Wichtig, muss der Situation angepasst werden</a:t>
            </a:r>
          </a:p>
          <a:p>
            <a:endParaRPr lang="de-CH" baseline="0" dirty="0">
              <a:sym typeface="Wingdings" pitchFamily="2" charset="2"/>
            </a:endParaRPr>
          </a:p>
          <a:p>
            <a:r>
              <a:rPr lang="de-CH" baseline="0" dirty="0">
                <a:sym typeface="Wingdings" pitchFamily="2" charset="2"/>
              </a:rPr>
              <a:t>Spülgeschwindigkeit: Bei Routinespülungen sollen lose Ablagerungen mittransportiert werden, nicht der ganze </a:t>
            </a:r>
            <a:r>
              <a:rPr lang="de-CH" baseline="0" dirty="0" err="1">
                <a:sym typeface="Wingdings" pitchFamily="2" charset="2"/>
              </a:rPr>
              <a:t>Biofilm</a:t>
            </a:r>
            <a:r>
              <a:rPr lang="de-CH" baseline="0" dirty="0">
                <a:sym typeface="Wingdings" pitchFamily="2" charset="2"/>
              </a:rPr>
              <a:t> abgetragen/aufgewirbelt werden</a:t>
            </a:r>
            <a:r>
              <a:rPr lang="de-CH" dirty="0">
                <a:sym typeface="Wingdings" pitchFamily="2" charset="2"/>
              </a:rPr>
              <a:t>. Bei zu hohen Geschwindigkeiten reist der natürliche </a:t>
            </a:r>
            <a:r>
              <a:rPr lang="de-CH" dirty="0" err="1">
                <a:sym typeface="Wingdings" pitchFamily="2" charset="2"/>
              </a:rPr>
              <a:t>Biofilm</a:t>
            </a:r>
            <a:r>
              <a:rPr lang="de-CH" dirty="0">
                <a:sym typeface="Wingdings" pitchFamily="2" charset="2"/>
              </a:rPr>
              <a:t> auf</a:t>
            </a:r>
            <a:endParaRPr lang="de-CH" baseline="0" dirty="0">
              <a:sym typeface="Wingdings" pitchFamily="2" charset="2"/>
            </a:endParaRPr>
          </a:p>
          <a:p>
            <a:r>
              <a:rPr lang="de-CH" baseline="0" dirty="0">
                <a:sym typeface="Wingdings" pitchFamily="2" charset="2"/>
              </a:rPr>
              <a:t>Bei Neuinbetriebnahmen ist eine gründliche Reinigung wichtig, eine höhere Geschwindigkeit ist empfohlen. Darauf achten, dass nicht das  ganze Netz aufgewirbelt wird.</a:t>
            </a:r>
            <a:r>
              <a:rPr lang="de-CH" dirty="0">
                <a:sym typeface="Wingdings" pitchFamily="2" charset="2"/>
              </a:rPr>
              <a:t>.</a:t>
            </a:r>
            <a:endParaRPr lang="de-CH" baseline="0" dirty="0">
              <a:sym typeface="Wingdings" pitchFamily="2" charset="2"/>
            </a:endParaRPr>
          </a:p>
          <a:p>
            <a:endParaRPr lang="de-CH" baseline="0" dirty="0">
              <a:sym typeface="Wingdings" pitchFamily="2" charset="2"/>
            </a:endParaRPr>
          </a:p>
        </p:txBody>
      </p:sp>
      <p:sp>
        <p:nvSpPr>
          <p:cNvPr id="4" name="Foliennummernplatzhalter 3"/>
          <p:cNvSpPr>
            <a:spLocks noGrp="1"/>
          </p:cNvSpPr>
          <p:nvPr>
            <p:ph type="sldNum" sz="quarter" idx="10"/>
          </p:nvPr>
        </p:nvSpPr>
        <p:spPr/>
        <p:txBody>
          <a:bodyPr/>
          <a:lstStyle/>
          <a:p>
            <a:fld id="{8A71918F-E180-1746-8D12-6EB7BE517052}" type="slidenum">
              <a:rPr lang="de-DE" smtClean="0"/>
              <a:pPr/>
              <a:t>6</a:t>
            </a:fld>
            <a:endParaRPr lang="de-DE" dirty="0"/>
          </a:p>
        </p:txBody>
      </p:sp>
    </p:spTree>
    <p:extLst>
      <p:ext uri="{BB962C8B-B14F-4D97-AF65-F5344CB8AC3E}">
        <p14:creationId xmlns:p14="http://schemas.microsoft.com/office/powerpoint/2010/main" val="4101032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Qualität der Arbeit kann durch bakteriologische</a:t>
            </a:r>
            <a:r>
              <a:rPr lang="de-CH" baseline="0" dirty="0"/>
              <a:t> Trinkwasserproben überprüft werden. </a:t>
            </a:r>
          </a:p>
          <a:p>
            <a:endParaRPr lang="de-CH" baseline="0" dirty="0"/>
          </a:p>
          <a:p>
            <a:r>
              <a:rPr lang="de-CH" baseline="0" dirty="0"/>
              <a:t>Bei Leitungsneubauten empfiehlt sich eine Probe vor und nach dem neuen Leitungsstück</a:t>
            </a:r>
            <a:r>
              <a:rPr lang="de-CH" dirty="0">
                <a:sym typeface="Wingdings" pitchFamily="2" charset="2"/>
              </a:rPr>
              <a:t>. Bei erhöhten Keimzahlen kann festgestellt werden, ob die Verunreinigung aus dem neuen Leitungsteil kommt.</a:t>
            </a:r>
            <a:endParaRPr lang="de-CH" dirty="0"/>
          </a:p>
          <a:p>
            <a:endParaRPr lang="de-CH" baseline="0" dirty="0"/>
          </a:p>
        </p:txBody>
      </p:sp>
      <p:sp>
        <p:nvSpPr>
          <p:cNvPr id="4" name="Foliennummernplatzhalter 3"/>
          <p:cNvSpPr>
            <a:spLocks noGrp="1"/>
          </p:cNvSpPr>
          <p:nvPr>
            <p:ph type="sldNum" sz="quarter" idx="10"/>
          </p:nvPr>
        </p:nvSpPr>
        <p:spPr/>
        <p:txBody>
          <a:bodyPr/>
          <a:lstStyle/>
          <a:p>
            <a:fld id="{8A71918F-E180-1746-8D12-6EB7BE517052}" type="slidenum">
              <a:rPr lang="de-DE" smtClean="0"/>
              <a:pPr/>
              <a:t>7</a:t>
            </a:fld>
            <a:endParaRPr lang="de-DE" dirty="0"/>
          </a:p>
        </p:txBody>
      </p:sp>
    </p:spTree>
    <p:extLst>
      <p:ext uri="{BB962C8B-B14F-4D97-AF65-F5344CB8AC3E}">
        <p14:creationId xmlns:p14="http://schemas.microsoft.com/office/powerpoint/2010/main" val="2725944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spcAft>
                <a:spcPts val="600"/>
              </a:spcAft>
            </a:pPr>
            <a:r>
              <a:rPr lang="de-CH" sz="1400" dirty="0">
                <a:sym typeface="Wingdings" panose="05000000000000000000" pitchFamily="2" charset="2"/>
              </a:rPr>
              <a:t>Wichtig: bereits bei den Neubauplanungen und Netzanpassungen auf Netzspülungen und Unterhaltsarbeiten achten. </a:t>
            </a:r>
          </a:p>
          <a:p>
            <a:pPr>
              <a:spcAft>
                <a:spcPts val="600"/>
              </a:spcAft>
            </a:pPr>
            <a:endParaRPr lang="de-CH" sz="1600" dirty="0"/>
          </a:p>
        </p:txBody>
      </p:sp>
      <p:sp>
        <p:nvSpPr>
          <p:cNvPr id="4" name="Foliennummernplatzhalter 3"/>
          <p:cNvSpPr>
            <a:spLocks noGrp="1"/>
          </p:cNvSpPr>
          <p:nvPr>
            <p:ph type="sldNum" sz="quarter" idx="10"/>
          </p:nvPr>
        </p:nvSpPr>
        <p:spPr/>
        <p:txBody>
          <a:bodyPr/>
          <a:lstStyle/>
          <a:p>
            <a:fld id="{8A71918F-E180-1746-8D12-6EB7BE517052}" type="slidenum">
              <a:rPr lang="de-DE" smtClean="0"/>
              <a:pPr/>
              <a:t>8</a:t>
            </a:fld>
            <a:endParaRPr lang="de-DE" dirty="0"/>
          </a:p>
        </p:txBody>
      </p:sp>
    </p:spTree>
    <p:extLst>
      <p:ext uri="{BB962C8B-B14F-4D97-AF65-F5344CB8AC3E}">
        <p14:creationId xmlns:p14="http://schemas.microsoft.com/office/powerpoint/2010/main" val="1968435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457191" eaLnBrk="1" fontAlgn="auto" hangingPunct="1">
              <a:spcBef>
                <a:spcPts val="0"/>
              </a:spcBef>
              <a:spcAft>
                <a:spcPts val="0"/>
              </a:spcAft>
              <a:defRPr/>
            </a:pPr>
            <a:r>
              <a:rPr lang="de-DE" sz="1400" dirty="0"/>
              <a:t>Stichleitungen zu Hydranten (&gt; 5m), gemäss SVGW W4, Teil 2 Punkt 3.4 Stagnation</a:t>
            </a:r>
            <a:br>
              <a:rPr lang="de-DE" sz="1400" dirty="0"/>
            </a:br>
            <a:r>
              <a:rPr lang="de-DE" sz="1400" dirty="0"/>
              <a:t>Praxis &gt;7m, ansonsten müsste jeder Hydrant bei Versorgungsleitungen auf der gegenüber liegenden </a:t>
            </a:r>
            <a:r>
              <a:rPr lang="de-DE" sz="1400" dirty="0" err="1"/>
              <a:t>Strassenseite</a:t>
            </a:r>
            <a:r>
              <a:rPr lang="de-DE" sz="1400" dirty="0"/>
              <a:t> gespült werden</a:t>
            </a:r>
          </a:p>
          <a:p>
            <a:r>
              <a:rPr lang="de-CH" sz="1400" dirty="0"/>
              <a:t>In diesem Beispiel wurde der Hydrant aus Kostengründen nicht neu über eine mögliche kürzere Distanz angeschlossen. Dafür muss dieser öfters gespült werden. Der rote Strich ist ein Vorschlag.</a:t>
            </a:r>
          </a:p>
        </p:txBody>
      </p:sp>
      <p:sp>
        <p:nvSpPr>
          <p:cNvPr id="4" name="Foliennummernplatzhalter 3"/>
          <p:cNvSpPr>
            <a:spLocks noGrp="1"/>
          </p:cNvSpPr>
          <p:nvPr>
            <p:ph type="sldNum" sz="quarter" idx="10"/>
          </p:nvPr>
        </p:nvSpPr>
        <p:spPr/>
        <p:txBody>
          <a:bodyPr/>
          <a:lstStyle/>
          <a:p>
            <a:fld id="{8A71918F-E180-1746-8D12-6EB7BE517052}" type="slidenum">
              <a:rPr lang="de-DE" smtClean="0"/>
              <a:pPr/>
              <a:t>9</a:t>
            </a:fld>
            <a:endParaRPr lang="de-DE" dirty="0"/>
          </a:p>
        </p:txBody>
      </p:sp>
    </p:spTree>
    <p:extLst>
      <p:ext uri="{BB962C8B-B14F-4D97-AF65-F5344CB8AC3E}">
        <p14:creationId xmlns:p14="http://schemas.microsoft.com/office/powerpoint/2010/main" val="1142813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AB4716B6-1B50-4A20-B06F-42AD2193150B}" type="slidenum">
              <a:rPr lang="de-CH" smtClean="0"/>
              <a:t>‹Nr.›</a:t>
            </a:fld>
            <a:endParaRPr lang="de-CH"/>
          </a:p>
        </p:txBody>
      </p:sp>
      <p:sp>
        <p:nvSpPr>
          <p:cNvPr id="7" name="Datumsplatzhalter 4"/>
          <p:cNvSpPr>
            <a:spLocks noGrp="1"/>
          </p:cNvSpPr>
          <p:nvPr>
            <p:ph type="dt" sz="half" idx="10"/>
          </p:nvPr>
        </p:nvSpPr>
        <p:spPr>
          <a:xfrm>
            <a:off x="467544" y="6309320"/>
            <a:ext cx="2592288" cy="365125"/>
          </a:xfrm>
        </p:spPr>
        <p:txBody>
          <a:bodyPr/>
          <a:lstStyle/>
          <a:p>
            <a:r>
              <a:rPr lang="de-DE" smtClean="0"/>
              <a:t>Formation continue ASF 2016</a:t>
            </a:r>
            <a:endParaRPr lang="de-CH" dirty="0"/>
          </a:p>
        </p:txBody>
      </p:sp>
    </p:spTree>
    <p:extLst>
      <p:ext uri="{BB962C8B-B14F-4D97-AF65-F5344CB8AC3E}">
        <p14:creationId xmlns:p14="http://schemas.microsoft.com/office/powerpoint/2010/main" val="306441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12000" y="1346400"/>
            <a:ext cx="7920000" cy="4481608"/>
          </a:xfrm>
          <a:prstGeom prst="rect">
            <a:avLst/>
          </a:prstGeom>
        </p:spPr>
        <p:txBody>
          <a:bodyPr lIns="0" tIns="0" rIns="0" bIns="0">
            <a:normAutofit/>
          </a:bodyPr>
          <a:lstStyle>
            <a:lvl1pPr marL="177800" marR="0" indent="-177800" algn="l" defTabSz="457200" rtl="0" eaLnBrk="1" fontAlgn="auto" latinLnBrk="0" hangingPunct="1">
              <a:lnSpc>
                <a:spcPct val="100000"/>
              </a:lnSpc>
              <a:spcBef>
                <a:spcPct val="20000"/>
              </a:spcBef>
              <a:spcAft>
                <a:spcPts val="0"/>
              </a:spcAft>
              <a:buClrTx/>
              <a:buSzTx/>
              <a:buFont typeface="Arial"/>
              <a:buChar char="•"/>
              <a:tabLst/>
              <a:defRPr sz="2200" b="0" i="0">
                <a:solidFill>
                  <a:schemeClr val="tx1"/>
                </a:solidFill>
                <a:latin typeface="Arial"/>
                <a:cs typeface="Arial"/>
              </a:defRPr>
            </a:lvl1pPr>
            <a:lvl2pPr>
              <a:defRPr b="0" i="1">
                <a:solidFill>
                  <a:srgbClr val="5C5C5C"/>
                </a:solidFill>
                <a:latin typeface="Arial"/>
                <a:cs typeface="Arial"/>
              </a:defRPr>
            </a:lvl2pPr>
            <a:lvl3pPr>
              <a:defRPr b="0" i="1">
                <a:solidFill>
                  <a:srgbClr val="5C5C5C"/>
                </a:solidFill>
                <a:latin typeface="Arial"/>
                <a:cs typeface="Arial"/>
              </a:defRPr>
            </a:lvl3pPr>
            <a:lvl4pPr>
              <a:defRPr b="0" i="1">
                <a:solidFill>
                  <a:srgbClr val="5C5C5C"/>
                </a:solidFill>
                <a:latin typeface="Arial"/>
                <a:cs typeface="Arial"/>
              </a:defRPr>
            </a:lvl4pPr>
            <a:lvl5pPr>
              <a:defRPr b="0" i="1">
                <a:solidFill>
                  <a:srgbClr val="5C5C5C"/>
                </a:solidFill>
                <a:latin typeface="Arial"/>
                <a:cs typeface="Arial"/>
              </a:defRPr>
            </a:lvl5pPr>
          </a:lstStyle>
          <a:p>
            <a:pPr lvl="0"/>
            <a:r>
              <a:rPr lang="de-CH"/>
              <a:t>Mastertextformat bearbeiten</a:t>
            </a:r>
          </a:p>
          <a:p>
            <a:pPr marL="177800" marR="0" lvl="0" indent="-177800" algn="l" defTabSz="457200" rtl="0" eaLnBrk="1" fontAlgn="auto" latinLnBrk="0" hangingPunct="1">
              <a:lnSpc>
                <a:spcPct val="100000"/>
              </a:lnSpc>
              <a:spcBef>
                <a:spcPct val="20000"/>
              </a:spcBef>
              <a:spcAft>
                <a:spcPts val="0"/>
              </a:spcAft>
              <a:buClrTx/>
              <a:buSzTx/>
              <a:buFont typeface="Arial"/>
              <a:buChar char="•"/>
              <a:tabLst/>
              <a:defRPr/>
            </a:pPr>
            <a:r>
              <a:rPr lang="de-CH"/>
              <a:t>Mastertextformat bearbeiten</a:t>
            </a:r>
            <a:endParaRPr lang="de-DE" dirty="0"/>
          </a:p>
        </p:txBody>
      </p:sp>
      <p:sp>
        <p:nvSpPr>
          <p:cNvPr id="4" name="Foliennummernplatzhalter 3"/>
          <p:cNvSpPr>
            <a:spLocks noGrp="1"/>
          </p:cNvSpPr>
          <p:nvPr>
            <p:ph type="sldNum" sz="quarter" idx="11"/>
          </p:nvPr>
        </p:nvSpPr>
        <p:spPr/>
        <p:txBody>
          <a:bodyPr/>
          <a:lstStyle/>
          <a:p>
            <a:fld id="{8AFFBF7A-B51A-4FEC-B7DA-A45AE22C2932}" type="slidenum">
              <a:rPr lang="de-CH" smtClean="0"/>
              <a:pPr/>
              <a:t>‹Nr.›</a:t>
            </a:fld>
            <a:endParaRPr lang="de-CH" dirty="0"/>
          </a:p>
        </p:txBody>
      </p:sp>
    </p:spTree>
    <p:extLst>
      <p:ext uri="{BB962C8B-B14F-4D97-AF65-F5344CB8AC3E}">
        <p14:creationId xmlns:p14="http://schemas.microsoft.com/office/powerpoint/2010/main" val="2795085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12000" y="1346400"/>
            <a:ext cx="7920000" cy="4481608"/>
          </a:xfrm>
          <a:prstGeom prst="rect">
            <a:avLst/>
          </a:prstGeom>
        </p:spPr>
        <p:txBody>
          <a:bodyPr lIns="0" tIns="0" rIns="0" bIns="0">
            <a:normAutofit/>
          </a:bodyPr>
          <a:lstStyle>
            <a:lvl1pPr marL="177800" marR="0" indent="-177800" algn="l" defTabSz="457200" rtl="0" eaLnBrk="1" fontAlgn="auto" latinLnBrk="0" hangingPunct="1">
              <a:lnSpc>
                <a:spcPct val="100000"/>
              </a:lnSpc>
              <a:spcBef>
                <a:spcPct val="20000"/>
              </a:spcBef>
              <a:spcAft>
                <a:spcPts val="0"/>
              </a:spcAft>
              <a:buClrTx/>
              <a:buSzTx/>
              <a:buFont typeface="Arial"/>
              <a:buChar char="•"/>
              <a:tabLst/>
              <a:defRPr sz="2200" b="0" i="0">
                <a:solidFill>
                  <a:schemeClr val="tx1"/>
                </a:solidFill>
                <a:latin typeface="Arial"/>
                <a:cs typeface="Arial"/>
              </a:defRPr>
            </a:lvl1pPr>
            <a:lvl2pPr>
              <a:defRPr b="0" i="1">
                <a:solidFill>
                  <a:srgbClr val="5C5C5C"/>
                </a:solidFill>
                <a:latin typeface="Arial"/>
                <a:cs typeface="Arial"/>
              </a:defRPr>
            </a:lvl2pPr>
            <a:lvl3pPr>
              <a:defRPr b="0" i="1">
                <a:solidFill>
                  <a:srgbClr val="5C5C5C"/>
                </a:solidFill>
                <a:latin typeface="Arial"/>
                <a:cs typeface="Arial"/>
              </a:defRPr>
            </a:lvl3pPr>
            <a:lvl4pPr>
              <a:defRPr b="0" i="1">
                <a:solidFill>
                  <a:srgbClr val="5C5C5C"/>
                </a:solidFill>
                <a:latin typeface="Arial"/>
                <a:cs typeface="Arial"/>
              </a:defRPr>
            </a:lvl4pPr>
            <a:lvl5pPr>
              <a:defRPr b="0" i="1">
                <a:solidFill>
                  <a:srgbClr val="5C5C5C"/>
                </a:solidFill>
                <a:latin typeface="Arial"/>
                <a:cs typeface="Arial"/>
              </a:defRPr>
            </a:lvl5pPr>
          </a:lstStyle>
          <a:p>
            <a:pPr lvl="0"/>
            <a:r>
              <a:rPr lang="de-CH"/>
              <a:t>Mastertextformat bearbeiten</a:t>
            </a:r>
          </a:p>
          <a:p>
            <a:pPr marL="177800" marR="0" lvl="0" indent="-177800" algn="l" defTabSz="457200" rtl="0" eaLnBrk="1" fontAlgn="auto" latinLnBrk="0" hangingPunct="1">
              <a:lnSpc>
                <a:spcPct val="100000"/>
              </a:lnSpc>
              <a:spcBef>
                <a:spcPct val="20000"/>
              </a:spcBef>
              <a:spcAft>
                <a:spcPts val="0"/>
              </a:spcAft>
              <a:buClrTx/>
              <a:buSzTx/>
              <a:buFont typeface="Arial"/>
              <a:buChar char="•"/>
              <a:tabLst/>
              <a:defRPr/>
            </a:pPr>
            <a:r>
              <a:rPr lang="de-CH"/>
              <a:t>Mastertextformat bearbeiten</a:t>
            </a:r>
            <a:endParaRPr lang="de-DE" dirty="0"/>
          </a:p>
        </p:txBody>
      </p:sp>
      <p:sp>
        <p:nvSpPr>
          <p:cNvPr id="4" name="Foliennummernplatzhalter 3"/>
          <p:cNvSpPr>
            <a:spLocks noGrp="1"/>
          </p:cNvSpPr>
          <p:nvPr>
            <p:ph type="sldNum" sz="quarter" idx="11"/>
          </p:nvPr>
        </p:nvSpPr>
        <p:spPr/>
        <p:txBody>
          <a:bodyPr/>
          <a:lstStyle/>
          <a:p>
            <a:fld id="{8AFFBF7A-B51A-4FEC-B7DA-A45AE22C2932}" type="slidenum">
              <a:rPr lang="de-CH" smtClean="0"/>
              <a:pPr/>
              <a:t>‹Nr.›</a:t>
            </a:fld>
            <a:endParaRPr lang="de-CH" dirty="0"/>
          </a:p>
        </p:txBody>
      </p:sp>
    </p:spTree>
    <p:extLst>
      <p:ext uri="{BB962C8B-B14F-4D97-AF65-F5344CB8AC3E}">
        <p14:creationId xmlns:p14="http://schemas.microsoft.com/office/powerpoint/2010/main" val="2795085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12000" y="1346400"/>
            <a:ext cx="7920000" cy="4481608"/>
          </a:xfrm>
          <a:prstGeom prst="rect">
            <a:avLst/>
          </a:prstGeom>
        </p:spPr>
        <p:txBody>
          <a:bodyPr lIns="0" tIns="0" rIns="0" bIns="0">
            <a:normAutofit/>
          </a:bodyPr>
          <a:lstStyle>
            <a:lvl1pPr marL="177800" marR="0" indent="-177800" algn="l" defTabSz="457200" rtl="0" eaLnBrk="1" fontAlgn="auto" latinLnBrk="0" hangingPunct="1">
              <a:lnSpc>
                <a:spcPct val="100000"/>
              </a:lnSpc>
              <a:spcBef>
                <a:spcPct val="20000"/>
              </a:spcBef>
              <a:spcAft>
                <a:spcPts val="0"/>
              </a:spcAft>
              <a:buClrTx/>
              <a:buSzTx/>
              <a:buFont typeface="Arial"/>
              <a:buChar char="•"/>
              <a:tabLst/>
              <a:defRPr sz="2200" b="0" i="0">
                <a:solidFill>
                  <a:schemeClr val="tx1"/>
                </a:solidFill>
                <a:latin typeface="Arial"/>
                <a:cs typeface="Arial"/>
              </a:defRPr>
            </a:lvl1pPr>
            <a:lvl2pPr>
              <a:defRPr b="0" i="1">
                <a:solidFill>
                  <a:srgbClr val="5C5C5C"/>
                </a:solidFill>
                <a:latin typeface="Arial"/>
                <a:cs typeface="Arial"/>
              </a:defRPr>
            </a:lvl2pPr>
            <a:lvl3pPr>
              <a:defRPr b="0" i="1">
                <a:solidFill>
                  <a:srgbClr val="5C5C5C"/>
                </a:solidFill>
                <a:latin typeface="Arial"/>
                <a:cs typeface="Arial"/>
              </a:defRPr>
            </a:lvl3pPr>
            <a:lvl4pPr>
              <a:defRPr b="0" i="1">
                <a:solidFill>
                  <a:srgbClr val="5C5C5C"/>
                </a:solidFill>
                <a:latin typeface="Arial"/>
                <a:cs typeface="Arial"/>
              </a:defRPr>
            </a:lvl4pPr>
            <a:lvl5pPr>
              <a:defRPr b="0" i="1">
                <a:solidFill>
                  <a:srgbClr val="5C5C5C"/>
                </a:solidFill>
                <a:latin typeface="Arial"/>
                <a:cs typeface="Arial"/>
              </a:defRPr>
            </a:lvl5pPr>
          </a:lstStyle>
          <a:p>
            <a:pPr lvl="0"/>
            <a:r>
              <a:rPr lang="de-CH"/>
              <a:t>Mastertextformat bearbeiten</a:t>
            </a:r>
          </a:p>
          <a:p>
            <a:pPr marL="177800" marR="0" lvl="0" indent="-177800" algn="l" defTabSz="457200" rtl="0" eaLnBrk="1" fontAlgn="auto" latinLnBrk="0" hangingPunct="1">
              <a:lnSpc>
                <a:spcPct val="100000"/>
              </a:lnSpc>
              <a:spcBef>
                <a:spcPct val="20000"/>
              </a:spcBef>
              <a:spcAft>
                <a:spcPts val="0"/>
              </a:spcAft>
              <a:buClrTx/>
              <a:buSzTx/>
              <a:buFont typeface="Arial"/>
              <a:buChar char="•"/>
              <a:tabLst/>
              <a:defRPr/>
            </a:pPr>
            <a:r>
              <a:rPr lang="de-CH"/>
              <a:t>Mastertextformat bearbeiten</a:t>
            </a:r>
            <a:endParaRPr lang="de-DE" dirty="0"/>
          </a:p>
        </p:txBody>
      </p:sp>
      <p:sp>
        <p:nvSpPr>
          <p:cNvPr id="4" name="Foliennummernplatzhalter 3"/>
          <p:cNvSpPr>
            <a:spLocks noGrp="1"/>
          </p:cNvSpPr>
          <p:nvPr>
            <p:ph type="sldNum" sz="quarter" idx="11"/>
          </p:nvPr>
        </p:nvSpPr>
        <p:spPr/>
        <p:txBody>
          <a:bodyPr/>
          <a:lstStyle/>
          <a:p>
            <a:fld id="{8AFFBF7A-B51A-4FEC-B7DA-A45AE22C2932}" type="slidenum">
              <a:rPr lang="de-CH" smtClean="0"/>
              <a:pPr/>
              <a:t>‹Nr.›</a:t>
            </a:fld>
            <a:endParaRPr lang="de-CH" dirty="0"/>
          </a:p>
        </p:txBody>
      </p:sp>
    </p:spTree>
    <p:extLst>
      <p:ext uri="{BB962C8B-B14F-4D97-AF65-F5344CB8AC3E}">
        <p14:creationId xmlns:p14="http://schemas.microsoft.com/office/powerpoint/2010/main" val="2795085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12000" y="1346400"/>
            <a:ext cx="7920000" cy="4481608"/>
          </a:xfrm>
          <a:prstGeom prst="rect">
            <a:avLst/>
          </a:prstGeom>
        </p:spPr>
        <p:txBody>
          <a:bodyPr lIns="0" tIns="0" rIns="0" bIns="0">
            <a:normAutofit/>
          </a:bodyPr>
          <a:lstStyle>
            <a:lvl1pPr marL="177800" marR="0" indent="-177800" algn="l" defTabSz="457200" rtl="0" eaLnBrk="1" fontAlgn="auto" latinLnBrk="0" hangingPunct="1">
              <a:lnSpc>
                <a:spcPct val="100000"/>
              </a:lnSpc>
              <a:spcBef>
                <a:spcPct val="20000"/>
              </a:spcBef>
              <a:spcAft>
                <a:spcPts val="0"/>
              </a:spcAft>
              <a:buClrTx/>
              <a:buSzTx/>
              <a:buFont typeface="Arial"/>
              <a:buChar char="•"/>
              <a:tabLst/>
              <a:defRPr sz="2200" b="0" i="0">
                <a:solidFill>
                  <a:schemeClr val="tx1"/>
                </a:solidFill>
                <a:latin typeface="Arial"/>
                <a:cs typeface="Arial"/>
              </a:defRPr>
            </a:lvl1pPr>
            <a:lvl2pPr>
              <a:defRPr b="0" i="1">
                <a:solidFill>
                  <a:srgbClr val="5C5C5C"/>
                </a:solidFill>
                <a:latin typeface="Arial"/>
                <a:cs typeface="Arial"/>
              </a:defRPr>
            </a:lvl2pPr>
            <a:lvl3pPr>
              <a:defRPr b="0" i="1">
                <a:solidFill>
                  <a:srgbClr val="5C5C5C"/>
                </a:solidFill>
                <a:latin typeface="Arial"/>
                <a:cs typeface="Arial"/>
              </a:defRPr>
            </a:lvl3pPr>
            <a:lvl4pPr>
              <a:defRPr b="0" i="1">
                <a:solidFill>
                  <a:srgbClr val="5C5C5C"/>
                </a:solidFill>
                <a:latin typeface="Arial"/>
                <a:cs typeface="Arial"/>
              </a:defRPr>
            </a:lvl4pPr>
            <a:lvl5pPr>
              <a:defRPr b="0" i="1">
                <a:solidFill>
                  <a:srgbClr val="5C5C5C"/>
                </a:solidFill>
                <a:latin typeface="Arial"/>
                <a:cs typeface="Arial"/>
              </a:defRPr>
            </a:lvl5pPr>
          </a:lstStyle>
          <a:p>
            <a:pPr lvl="0"/>
            <a:r>
              <a:rPr lang="de-CH"/>
              <a:t>Mastertextformat bearbeiten</a:t>
            </a:r>
          </a:p>
          <a:p>
            <a:pPr marL="177800" marR="0" lvl="0" indent="-177800" algn="l" defTabSz="457200" rtl="0" eaLnBrk="1" fontAlgn="auto" latinLnBrk="0" hangingPunct="1">
              <a:lnSpc>
                <a:spcPct val="100000"/>
              </a:lnSpc>
              <a:spcBef>
                <a:spcPct val="20000"/>
              </a:spcBef>
              <a:spcAft>
                <a:spcPts val="0"/>
              </a:spcAft>
              <a:buClrTx/>
              <a:buSzTx/>
              <a:buFont typeface="Arial"/>
              <a:buChar char="•"/>
              <a:tabLst/>
              <a:defRPr/>
            </a:pPr>
            <a:r>
              <a:rPr lang="de-CH"/>
              <a:t>Mastertextformat bearbeiten</a:t>
            </a:r>
            <a:endParaRPr lang="de-DE" dirty="0"/>
          </a:p>
        </p:txBody>
      </p:sp>
      <p:sp>
        <p:nvSpPr>
          <p:cNvPr id="4" name="Foliennummernplatzhalter 3"/>
          <p:cNvSpPr>
            <a:spLocks noGrp="1"/>
          </p:cNvSpPr>
          <p:nvPr>
            <p:ph type="sldNum" sz="quarter" idx="11"/>
          </p:nvPr>
        </p:nvSpPr>
        <p:spPr/>
        <p:txBody>
          <a:bodyPr/>
          <a:lstStyle/>
          <a:p>
            <a:fld id="{8AFFBF7A-B51A-4FEC-B7DA-A45AE22C2932}" type="slidenum">
              <a:rPr lang="de-CH" smtClean="0"/>
              <a:pPr/>
              <a:t>‹Nr.›</a:t>
            </a:fld>
            <a:endParaRPr lang="de-CH" dirty="0"/>
          </a:p>
        </p:txBody>
      </p:sp>
    </p:spTree>
    <p:extLst>
      <p:ext uri="{BB962C8B-B14F-4D97-AF65-F5344CB8AC3E}">
        <p14:creationId xmlns:p14="http://schemas.microsoft.com/office/powerpoint/2010/main" val="2795085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12000" y="1346400"/>
            <a:ext cx="7920000" cy="4481608"/>
          </a:xfrm>
          <a:prstGeom prst="rect">
            <a:avLst/>
          </a:prstGeom>
        </p:spPr>
        <p:txBody>
          <a:bodyPr lIns="0" tIns="0" rIns="0" bIns="0">
            <a:normAutofit/>
          </a:bodyPr>
          <a:lstStyle>
            <a:lvl1pPr marL="177800" marR="0" indent="-177800" algn="l" defTabSz="457200" rtl="0" eaLnBrk="1" fontAlgn="auto" latinLnBrk="0" hangingPunct="1">
              <a:lnSpc>
                <a:spcPct val="100000"/>
              </a:lnSpc>
              <a:spcBef>
                <a:spcPct val="20000"/>
              </a:spcBef>
              <a:spcAft>
                <a:spcPts val="0"/>
              </a:spcAft>
              <a:buClrTx/>
              <a:buSzTx/>
              <a:buFont typeface="Arial"/>
              <a:buChar char="•"/>
              <a:tabLst/>
              <a:defRPr sz="2200" b="0" i="0">
                <a:solidFill>
                  <a:schemeClr val="tx1"/>
                </a:solidFill>
                <a:latin typeface="Arial"/>
                <a:cs typeface="Arial"/>
              </a:defRPr>
            </a:lvl1pPr>
            <a:lvl2pPr>
              <a:defRPr b="0" i="1">
                <a:solidFill>
                  <a:srgbClr val="5C5C5C"/>
                </a:solidFill>
                <a:latin typeface="Arial"/>
                <a:cs typeface="Arial"/>
              </a:defRPr>
            </a:lvl2pPr>
            <a:lvl3pPr>
              <a:defRPr b="0" i="1">
                <a:solidFill>
                  <a:srgbClr val="5C5C5C"/>
                </a:solidFill>
                <a:latin typeface="Arial"/>
                <a:cs typeface="Arial"/>
              </a:defRPr>
            </a:lvl3pPr>
            <a:lvl4pPr>
              <a:defRPr b="0" i="1">
                <a:solidFill>
                  <a:srgbClr val="5C5C5C"/>
                </a:solidFill>
                <a:latin typeface="Arial"/>
                <a:cs typeface="Arial"/>
              </a:defRPr>
            </a:lvl4pPr>
            <a:lvl5pPr>
              <a:defRPr b="0" i="1">
                <a:solidFill>
                  <a:srgbClr val="5C5C5C"/>
                </a:solidFill>
                <a:latin typeface="Arial"/>
                <a:cs typeface="Arial"/>
              </a:defRPr>
            </a:lvl5pPr>
          </a:lstStyle>
          <a:p>
            <a:pPr lvl="0"/>
            <a:r>
              <a:rPr lang="de-CH"/>
              <a:t>Mastertextformat bearbeiten</a:t>
            </a:r>
          </a:p>
          <a:p>
            <a:pPr marL="177800" marR="0" lvl="0" indent="-177800" algn="l" defTabSz="457200" rtl="0" eaLnBrk="1" fontAlgn="auto" latinLnBrk="0" hangingPunct="1">
              <a:lnSpc>
                <a:spcPct val="100000"/>
              </a:lnSpc>
              <a:spcBef>
                <a:spcPct val="20000"/>
              </a:spcBef>
              <a:spcAft>
                <a:spcPts val="0"/>
              </a:spcAft>
              <a:buClrTx/>
              <a:buSzTx/>
              <a:buFont typeface="Arial"/>
              <a:buChar char="•"/>
              <a:tabLst/>
              <a:defRPr/>
            </a:pPr>
            <a:r>
              <a:rPr lang="de-CH"/>
              <a:t>Mastertextformat bearbeiten</a:t>
            </a:r>
            <a:endParaRPr lang="de-DE" dirty="0"/>
          </a:p>
        </p:txBody>
      </p:sp>
      <p:sp>
        <p:nvSpPr>
          <p:cNvPr id="4" name="Foliennummernplatzhalter 3"/>
          <p:cNvSpPr>
            <a:spLocks noGrp="1"/>
          </p:cNvSpPr>
          <p:nvPr>
            <p:ph type="sldNum" sz="quarter" idx="11"/>
          </p:nvPr>
        </p:nvSpPr>
        <p:spPr/>
        <p:txBody>
          <a:bodyPr/>
          <a:lstStyle/>
          <a:p>
            <a:fld id="{8AFFBF7A-B51A-4FEC-B7DA-A45AE22C2932}" type="slidenum">
              <a:rPr lang="de-CH" smtClean="0"/>
              <a:pPr/>
              <a:t>‹Nr.›</a:t>
            </a:fld>
            <a:endParaRPr lang="de-CH" dirty="0"/>
          </a:p>
        </p:txBody>
      </p:sp>
    </p:spTree>
    <p:extLst>
      <p:ext uri="{BB962C8B-B14F-4D97-AF65-F5344CB8AC3E}">
        <p14:creationId xmlns:p14="http://schemas.microsoft.com/office/powerpoint/2010/main" val="279508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12000" y="1346400"/>
            <a:ext cx="7920000" cy="4481608"/>
          </a:xfrm>
          <a:prstGeom prst="rect">
            <a:avLst/>
          </a:prstGeom>
        </p:spPr>
        <p:txBody>
          <a:bodyPr lIns="0" tIns="0" rIns="0" bIns="0">
            <a:normAutofit/>
          </a:bodyPr>
          <a:lstStyle>
            <a:lvl1pPr marL="177800" marR="0" indent="-177800" algn="l" defTabSz="457200" rtl="0" eaLnBrk="1" fontAlgn="auto" latinLnBrk="0" hangingPunct="1">
              <a:lnSpc>
                <a:spcPct val="100000"/>
              </a:lnSpc>
              <a:spcBef>
                <a:spcPct val="20000"/>
              </a:spcBef>
              <a:spcAft>
                <a:spcPts val="0"/>
              </a:spcAft>
              <a:buClrTx/>
              <a:buSzTx/>
              <a:buFont typeface="Arial"/>
              <a:buChar char="•"/>
              <a:tabLst/>
              <a:defRPr sz="2200" b="0" i="0">
                <a:solidFill>
                  <a:schemeClr val="tx1"/>
                </a:solidFill>
                <a:latin typeface="Arial"/>
                <a:cs typeface="Arial"/>
              </a:defRPr>
            </a:lvl1pPr>
            <a:lvl2pPr>
              <a:defRPr b="0" i="1">
                <a:solidFill>
                  <a:srgbClr val="5C5C5C"/>
                </a:solidFill>
                <a:latin typeface="Arial"/>
                <a:cs typeface="Arial"/>
              </a:defRPr>
            </a:lvl2pPr>
            <a:lvl3pPr>
              <a:defRPr b="0" i="1">
                <a:solidFill>
                  <a:srgbClr val="5C5C5C"/>
                </a:solidFill>
                <a:latin typeface="Arial"/>
                <a:cs typeface="Arial"/>
              </a:defRPr>
            </a:lvl3pPr>
            <a:lvl4pPr>
              <a:defRPr b="0" i="1">
                <a:solidFill>
                  <a:srgbClr val="5C5C5C"/>
                </a:solidFill>
                <a:latin typeface="Arial"/>
                <a:cs typeface="Arial"/>
              </a:defRPr>
            </a:lvl4pPr>
            <a:lvl5pPr>
              <a:defRPr b="0" i="1">
                <a:solidFill>
                  <a:srgbClr val="5C5C5C"/>
                </a:solidFill>
                <a:latin typeface="Arial"/>
                <a:cs typeface="Arial"/>
              </a:defRPr>
            </a:lvl5pPr>
          </a:lstStyle>
          <a:p>
            <a:pPr lvl="0"/>
            <a:r>
              <a:rPr lang="de-CH"/>
              <a:t>Mastertextformat bearbeiten</a:t>
            </a:r>
          </a:p>
          <a:p>
            <a:pPr marL="177800" marR="0" lvl="0" indent="-177800" algn="l" defTabSz="457200" rtl="0" eaLnBrk="1" fontAlgn="auto" latinLnBrk="0" hangingPunct="1">
              <a:lnSpc>
                <a:spcPct val="100000"/>
              </a:lnSpc>
              <a:spcBef>
                <a:spcPct val="20000"/>
              </a:spcBef>
              <a:spcAft>
                <a:spcPts val="0"/>
              </a:spcAft>
              <a:buClrTx/>
              <a:buSzTx/>
              <a:buFont typeface="Arial"/>
              <a:buChar char="•"/>
              <a:tabLst/>
              <a:defRPr/>
            </a:pPr>
            <a:r>
              <a:rPr lang="de-CH"/>
              <a:t>Mastertextformat bearbeiten</a:t>
            </a:r>
            <a:endParaRPr lang="de-DE" dirty="0"/>
          </a:p>
        </p:txBody>
      </p:sp>
      <p:sp>
        <p:nvSpPr>
          <p:cNvPr id="4" name="Foliennummernplatzhalter 3"/>
          <p:cNvSpPr>
            <a:spLocks noGrp="1"/>
          </p:cNvSpPr>
          <p:nvPr>
            <p:ph type="sldNum" sz="quarter" idx="11"/>
          </p:nvPr>
        </p:nvSpPr>
        <p:spPr/>
        <p:txBody>
          <a:bodyPr/>
          <a:lstStyle/>
          <a:p>
            <a:fld id="{8AFFBF7A-B51A-4FEC-B7DA-A45AE22C2932}" type="slidenum">
              <a:rPr lang="de-CH" smtClean="0"/>
              <a:pPr/>
              <a:t>‹Nr.›</a:t>
            </a:fld>
            <a:endParaRPr lang="de-CH" dirty="0"/>
          </a:p>
        </p:txBody>
      </p:sp>
    </p:spTree>
    <p:extLst>
      <p:ext uri="{BB962C8B-B14F-4D97-AF65-F5344CB8AC3E}">
        <p14:creationId xmlns:p14="http://schemas.microsoft.com/office/powerpoint/2010/main" val="2795085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12000" y="1346400"/>
            <a:ext cx="7920000" cy="4481608"/>
          </a:xfrm>
          <a:prstGeom prst="rect">
            <a:avLst/>
          </a:prstGeom>
        </p:spPr>
        <p:txBody>
          <a:bodyPr lIns="0" tIns="0" rIns="0" bIns="0">
            <a:normAutofit/>
          </a:bodyPr>
          <a:lstStyle>
            <a:lvl1pPr marL="177800" marR="0" indent="-177800" algn="l" defTabSz="457200" rtl="0" eaLnBrk="1" fontAlgn="auto" latinLnBrk="0" hangingPunct="1">
              <a:lnSpc>
                <a:spcPct val="100000"/>
              </a:lnSpc>
              <a:spcBef>
                <a:spcPct val="20000"/>
              </a:spcBef>
              <a:spcAft>
                <a:spcPts val="0"/>
              </a:spcAft>
              <a:buClrTx/>
              <a:buSzTx/>
              <a:buFont typeface="Arial"/>
              <a:buChar char="•"/>
              <a:tabLst/>
              <a:defRPr sz="2200" b="0" i="0">
                <a:solidFill>
                  <a:schemeClr val="tx1"/>
                </a:solidFill>
                <a:latin typeface="Arial"/>
                <a:cs typeface="Arial"/>
              </a:defRPr>
            </a:lvl1pPr>
            <a:lvl2pPr>
              <a:defRPr b="0" i="1">
                <a:solidFill>
                  <a:srgbClr val="5C5C5C"/>
                </a:solidFill>
                <a:latin typeface="Arial"/>
                <a:cs typeface="Arial"/>
              </a:defRPr>
            </a:lvl2pPr>
            <a:lvl3pPr>
              <a:defRPr b="0" i="1">
                <a:solidFill>
                  <a:srgbClr val="5C5C5C"/>
                </a:solidFill>
                <a:latin typeface="Arial"/>
                <a:cs typeface="Arial"/>
              </a:defRPr>
            </a:lvl3pPr>
            <a:lvl4pPr>
              <a:defRPr b="0" i="1">
                <a:solidFill>
                  <a:srgbClr val="5C5C5C"/>
                </a:solidFill>
                <a:latin typeface="Arial"/>
                <a:cs typeface="Arial"/>
              </a:defRPr>
            </a:lvl4pPr>
            <a:lvl5pPr>
              <a:defRPr b="0" i="1">
                <a:solidFill>
                  <a:srgbClr val="5C5C5C"/>
                </a:solidFill>
                <a:latin typeface="Arial"/>
                <a:cs typeface="Arial"/>
              </a:defRPr>
            </a:lvl5pPr>
          </a:lstStyle>
          <a:p>
            <a:pPr lvl="0"/>
            <a:r>
              <a:rPr lang="de-CH"/>
              <a:t>Mastertextformat bearbeiten</a:t>
            </a:r>
          </a:p>
          <a:p>
            <a:pPr marL="177800" marR="0" lvl="0" indent="-177800" algn="l" defTabSz="457200" rtl="0" eaLnBrk="1" fontAlgn="auto" latinLnBrk="0" hangingPunct="1">
              <a:lnSpc>
                <a:spcPct val="100000"/>
              </a:lnSpc>
              <a:spcBef>
                <a:spcPct val="20000"/>
              </a:spcBef>
              <a:spcAft>
                <a:spcPts val="0"/>
              </a:spcAft>
              <a:buClrTx/>
              <a:buSzTx/>
              <a:buFont typeface="Arial"/>
              <a:buChar char="•"/>
              <a:tabLst/>
              <a:defRPr/>
            </a:pPr>
            <a:r>
              <a:rPr lang="de-CH"/>
              <a:t>Mastertextformat bearbeiten</a:t>
            </a:r>
            <a:endParaRPr lang="de-DE" dirty="0"/>
          </a:p>
        </p:txBody>
      </p:sp>
      <p:sp>
        <p:nvSpPr>
          <p:cNvPr id="4" name="Foliennummernplatzhalter 3"/>
          <p:cNvSpPr>
            <a:spLocks noGrp="1"/>
          </p:cNvSpPr>
          <p:nvPr>
            <p:ph type="sldNum" sz="quarter" idx="11"/>
          </p:nvPr>
        </p:nvSpPr>
        <p:spPr/>
        <p:txBody>
          <a:bodyPr/>
          <a:lstStyle/>
          <a:p>
            <a:fld id="{8AFFBF7A-B51A-4FEC-B7DA-A45AE22C2932}" type="slidenum">
              <a:rPr lang="de-CH" smtClean="0"/>
              <a:pPr/>
              <a:t>‹Nr.›</a:t>
            </a:fld>
            <a:endParaRPr lang="de-CH" dirty="0"/>
          </a:p>
        </p:txBody>
      </p:sp>
    </p:spTree>
    <p:extLst>
      <p:ext uri="{BB962C8B-B14F-4D97-AF65-F5344CB8AC3E}">
        <p14:creationId xmlns:p14="http://schemas.microsoft.com/office/powerpoint/2010/main" val="2795085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12000" y="1346400"/>
            <a:ext cx="7920000" cy="4481608"/>
          </a:xfrm>
          <a:prstGeom prst="rect">
            <a:avLst/>
          </a:prstGeom>
        </p:spPr>
        <p:txBody>
          <a:bodyPr lIns="0" tIns="0" rIns="0" bIns="0">
            <a:normAutofit/>
          </a:bodyPr>
          <a:lstStyle>
            <a:lvl1pPr marL="177800" marR="0" indent="-177800" algn="l" defTabSz="457200" rtl="0" eaLnBrk="1" fontAlgn="auto" latinLnBrk="0" hangingPunct="1">
              <a:lnSpc>
                <a:spcPct val="100000"/>
              </a:lnSpc>
              <a:spcBef>
                <a:spcPct val="20000"/>
              </a:spcBef>
              <a:spcAft>
                <a:spcPts val="0"/>
              </a:spcAft>
              <a:buClrTx/>
              <a:buSzTx/>
              <a:buFont typeface="Arial"/>
              <a:buChar char="•"/>
              <a:tabLst/>
              <a:defRPr sz="2200" b="0" i="0">
                <a:solidFill>
                  <a:schemeClr val="tx1"/>
                </a:solidFill>
                <a:latin typeface="Arial"/>
                <a:cs typeface="Arial"/>
              </a:defRPr>
            </a:lvl1pPr>
            <a:lvl2pPr>
              <a:defRPr b="0" i="1">
                <a:solidFill>
                  <a:srgbClr val="5C5C5C"/>
                </a:solidFill>
                <a:latin typeface="Arial"/>
                <a:cs typeface="Arial"/>
              </a:defRPr>
            </a:lvl2pPr>
            <a:lvl3pPr>
              <a:defRPr b="0" i="1">
                <a:solidFill>
                  <a:srgbClr val="5C5C5C"/>
                </a:solidFill>
                <a:latin typeface="Arial"/>
                <a:cs typeface="Arial"/>
              </a:defRPr>
            </a:lvl3pPr>
            <a:lvl4pPr>
              <a:defRPr b="0" i="1">
                <a:solidFill>
                  <a:srgbClr val="5C5C5C"/>
                </a:solidFill>
                <a:latin typeface="Arial"/>
                <a:cs typeface="Arial"/>
              </a:defRPr>
            </a:lvl4pPr>
            <a:lvl5pPr>
              <a:defRPr b="0" i="1">
                <a:solidFill>
                  <a:srgbClr val="5C5C5C"/>
                </a:solidFill>
                <a:latin typeface="Arial"/>
                <a:cs typeface="Arial"/>
              </a:defRPr>
            </a:lvl5pPr>
          </a:lstStyle>
          <a:p>
            <a:pPr lvl="0"/>
            <a:r>
              <a:rPr lang="de-CH"/>
              <a:t>Mastertextformat bearbeiten</a:t>
            </a:r>
          </a:p>
          <a:p>
            <a:pPr marL="177800" marR="0" lvl="0" indent="-177800" algn="l" defTabSz="457200" rtl="0" eaLnBrk="1" fontAlgn="auto" latinLnBrk="0" hangingPunct="1">
              <a:lnSpc>
                <a:spcPct val="100000"/>
              </a:lnSpc>
              <a:spcBef>
                <a:spcPct val="20000"/>
              </a:spcBef>
              <a:spcAft>
                <a:spcPts val="0"/>
              </a:spcAft>
              <a:buClrTx/>
              <a:buSzTx/>
              <a:buFont typeface="Arial"/>
              <a:buChar char="•"/>
              <a:tabLst/>
              <a:defRPr/>
            </a:pPr>
            <a:r>
              <a:rPr lang="de-CH"/>
              <a:t>Mastertextformat bearbeiten</a:t>
            </a:r>
            <a:endParaRPr lang="de-DE" dirty="0"/>
          </a:p>
        </p:txBody>
      </p:sp>
      <p:sp>
        <p:nvSpPr>
          <p:cNvPr id="4" name="Foliennummernplatzhalter 3"/>
          <p:cNvSpPr>
            <a:spLocks noGrp="1"/>
          </p:cNvSpPr>
          <p:nvPr>
            <p:ph type="sldNum" sz="quarter" idx="11"/>
          </p:nvPr>
        </p:nvSpPr>
        <p:spPr/>
        <p:txBody>
          <a:bodyPr/>
          <a:lstStyle/>
          <a:p>
            <a:fld id="{8AFFBF7A-B51A-4FEC-B7DA-A45AE22C2932}" type="slidenum">
              <a:rPr lang="de-CH" smtClean="0"/>
              <a:pPr/>
              <a:t>‹Nr.›</a:t>
            </a:fld>
            <a:endParaRPr lang="de-CH" dirty="0"/>
          </a:p>
        </p:txBody>
      </p:sp>
    </p:spTree>
    <p:extLst>
      <p:ext uri="{BB962C8B-B14F-4D97-AF65-F5344CB8AC3E}">
        <p14:creationId xmlns:p14="http://schemas.microsoft.com/office/powerpoint/2010/main" val="2795085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12000" y="1346400"/>
            <a:ext cx="7920000" cy="4481608"/>
          </a:xfrm>
          <a:prstGeom prst="rect">
            <a:avLst/>
          </a:prstGeom>
        </p:spPr>
        <p:txBody>
          <a:bodyPr lIns="0" tIns="0" rIns="0" bIns="0">
            <a:normAutofit/>
          </a:bodyPr>
          <a:lstStyle>
            <a:lvl1pPr marL="177800" marR="0" indent="-177800" algn="l" defTabSz="457200" rtl="0" eaLnBrk="1" fontAlgn="auto" latinLnBrk="0" hangingPunct="1">
              <a:lnSpc>
                <a:spcPct val="100000"/>
              </a:lnSpc>
              <a:spcBef>
                <a:spcPct val="20000"/>
              </a:spcBef>
              <a:spcAft>
                <a:spcPts val="0"/>
              </a:spcAft>
              <a:buClrTx/>
              <a:buSzTx/>
              <a:buFont typeface="Arial"/>
              <a:buChar char="•"/>
              <a:tabLst/>
              <a:defRPr sz="2200" b="0" i="0">
                <a:solidFill>
                  <a:schemeClr val="tx1"/>
                </a:solidFill>
                <a:latin typeface="Arial"/>
                <a:cs typeface="Arial"/>
              </a:defRPr>
            </a:lvl1pPr>
            <a:lvl2pPr>
              <a:defRPr b="0" i="1">
                <a:solidFill>
                  <a:srgbClr val="5C5C5C"/>
                </a:solidFill>
                <a:latin typeface="Arial"/>
                <a:cs typeface="Arial"/>
              </a:defRPr>
            </a:lvl2pPr>
            <a:lvl3pPr>
              <a:defRPr b="0" i="1">
                <a:solidFill>
                  <a:srgbClr val="5C5C5C"/>
                </a:solidFill>
                <a:latin typeface="Arial"/>
                <a:cs typeface="Arial"/>
              </a:defRPr>
            </a:lvl3pPr>
            <a:lvl4pPr>
              <a:defRPr b="0" i="1">
                <a:solidFill>
                  <a:srgbClr val="5C5C5C"/>
                </a:solidFill>
                <a:latin typeface="Arial"/>
                <a:cs typeface="Arial"/>
              </a:defRPr>
            </a:lvl4pPr>
            <a:lvl5pPr>
              <a:defRPr b="0" i="1">
                <a:solidFill>
                  <a:srgbClr val="5C5C5C"/>
                </a:solidFill>
                <a:latin typeface="Arial"/>
                <a:cs typeface="Arial"/>
              </a:defRPr>
            </a:lvl5pPr>
          </a:lstStyle>
          <a:p>
            <a:pPr lvl="0"/>
            <a:r>
              <a:rPr lang="de-CH"/>
              <a:t>Mastertextformat bearbeiten</a:t>
            </a:r>
          </a:p>
          <a:p>
            <a:pPr marL="177800" marR="0" lvl="0" indent="-177800" algn="l" defTabSz="457200" rtl="0" eaLnBrk="1" fontAlgn="auto" latinLnBrk="0" hangingPunct="1">
              <a:lnSpc>
                <a:spcPct val="100000"/>
              </a:lnSpc>
              <a:spcBef>
                <a:spcPct val="20000"/>
              </a:spcBef>
              <a:spcAft>
                <a:spcPts val="0"/>
              </a:spcAft>
              <a:buClrTx/>
              <a:buSzTx/>
              <a:buFont typeface="Arial"/>
              <a:buChar char="•"/>
              <a:tabLst/>
              <a:defRPr/>
            </a:pPr>
            <a:r>
              <a:rPr lang="de-CH"/>
              <a:t>Mastertextformat bearbeiten</a:t>
            </a:r>
            <a:endParaRPr lang="de-DE" dirty="0"/>
          </a:p>
        </p:txBody>
      </p:sp>
      <p:sp>
        <p:nvSpPr>
          <p:cNvPr id="4" name="Foliennummernplatzhalter 3"/>
          <p:cNvSpPr>
            <a:spLocks noGrp="1"/>
          </p:cNvSpPr>
          <p:nvPr>
            <p:ph type="sldNum" sz="quarter" idx="11"/>
          </p:nvPr>
        </p:nvSpPr>
        <p:spPr/>
        <p:txBody>
          <a:bodyPr/>
          <a:lstStyle/>
          <a:p>
            <a:fld id="{8AFFBF7A-B51A-4FEC-B7DA-A45AE22C2932}" type="slidenum">
              <a:rPr lang="de-CH" smtClean="0"/>
              <a:pPr/>
              <a:t>‹Nr.›</a:t>
            </a:fld>
            <a:endParaRPr lang="de-CH" dirty="0"/>
          </a:p>
        </p:txBody>
      </p:sp>
    </p:spTree>
    <p:extLst>
      <p:ext uri="{BB962C8B-B14F-4D97-AF65-F5344CB8AC3E}">
        <p14:creationId xmlns:p14="http://schemas.microsoft.com/office/powerpoint/2010/main" val="2795085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12000" y="1346400"/>
            <a:ext cx="7920000" cy="4481608"/>
          </a:xfrm>
          <a:prstGeom prst="rect">
            <a:avLst/>
          </a:prstGeom>
        </p:spPr>
        <p:txBody>
          <a:bodyPr lIns="0" tIns="0" rIns="0" bIns="0">
            <a:normAutofit/>
          </a:bodyPr>
          <a:lstStyle>
            <a:lvl1pPr marL="177800" marR="0" indent="-177800" algn="l" defTabSz="457200" rtl="0" eaLnBrk="1" fontAlgn="auto" latinLnBrk="0" hangingPunct="1">
              <a:lnSpc>
                <a:spcPct val="100000"/>
              </a:lnSpc>
              <a:spcBef>
                <a:spcPct val="20000"/>
              </a:spcBef>
              <a:spcAft>
                <a:spcPts val="0"/>
              </a:spcAft>
              <a:buClrTx/>
              <a:buSzTx/>
              <a:buFont typeface="Arial"/>
              <a:buChar char="•"/>
              <a:tabLst/>
              <a:defRPr sz="2200" b="0" i="0">
                <a:solidFill>
                  <a:schemeClr val="tx1"/>
                </a:solidFill>
                <a:latin typeface="Arial"/>
                <a:cs typeface="Arial"/>
              </a:defRPr>
            </a:lvl1pPr>
            <a:lvl2pPr>
              <a:defRPr b="0" i="1">
                <a:solidFill>
                  <a:srgbClr val="5C5C5C"/>
                </a:solidFill>
                <a:latin typeface="Arial"/>
                <a:cs typeface="Arial"/>
              </a:defRPr>
            </a:lvl2pPr>
            <a:lvl3pPr>
              <a:defRPr b="0" i="1">
                <a:solidFill>
                  <a:srgbClr val="5C5C5C"/>
                </a:solidFill>
                <a:latin typeface="Arial"/>
                <a:cs typeface="Arial"/>
              </a:defRPr>
            </a:lvl3pPr>
            <a:lvl4pPr>
              <a:defRPr b="0" i="1">
                <a:solidFill>
                  <a:srgbClr val="5C5C5C"/>
                </a:solidFill>
                <a:latin typeface="Arial"/>
                <a:cs typeface="Arial"/>
              </a:defRPr>
            </a:lvl4pPr>
            <a:lvl5pPr>
              <a:defRPr b="0" i="1">
                <a:solidFill>
                  <a:srgbClr val="5C5C5C"/>
                </a:solidFill>
                <a:latin typeface="Arial"/>
                <a:cs typeface="Arial"/>
              </a:defRPr>
            </a:lvl5pPr>
          </a:lstStyle>
          <a:p>
            <a:pPr lvl="0"/>
            <a:r>
              <a:rPr lang="de-CH"/>
              <a:t>Mastertextformat bearbeiten</a:t>
            </a:r>
          </a:p>
          <a:p>
            <a:pPr marL="177800" marR="0" lvl="0" indent="-177800" algn="l" defTabSz="457200" rtl="0" eaLnBrk="1" fontAlgn="auto" latinLnBrk="0" hangingPunct="1">
              <a:lnSpc>
                <a:spcPct val="100000"/>
              </a:lnSpc>
              <a:spcBef>
                <a:spcPct val="20000"/>
              </a:spcBef>
              <a:spcAft>
                <a:spcPts val="0"/>
              </a:spcAft>
              <a:buClrTx/>
              <a:buSzTx/>
              <a:buFont typeface="Arial"/>
              <a:buChar char="•"/>
              <a:tabLst/>
              <a:defRPr/>
            </a:pPr>
            <a:r>
              <a:rPr lang="de-CH"/>
              <a:t>Mastertextformat bearbeiten</a:t>
            </a:r>
            <a:endParaRPr lang="de-DE" dirty="0"/>
          </a:p>
        </p:txBody>
      </p:sp>
      <p:sp>
        <p:nvSpPr>
          <p:cNvPr id="4" name="Foliennummernplatzhalter 3"/>
          <p:cNvSpPr>
            <a:spLocks noGrp="1"/>
          </p:cNvSpPr>
          <p:nvPr>
            <p:ph type="sldNum" sz="quarter" idx="11"/>
          </p:nvPr>
        </p:nvSpPr>
        <p:spPr/>
        <p:txBody>
          <a:bodyPr/>
          <a:lstStyle/>
          <a:p>
            <a:fld id="{8AFFBF7A-B51A-4FEC-B7DA-A45AE22C2932}" type="slidenum">
              <a:rPr lang="de-CH" smtClean="0"/>
              <a:pPr/>
              <a:t>‹Nr.›</a:t>
            </a:fld>
            <a:endParaRPr lang="de-CH" dirty="0"/>
          </a:p>
        </p:txBody>
      </p:sp>
    </p:spTree>
    <p:extLst>
      <p:ext uri="{BB962C8B-B14F-4D97-AF65-F5344CB8AC3E}">
        <p14:creationId xmlns:p14="http://schemas.microsoft.com/office/powerpoint/2010/main" val="279508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r>
              <a:rPr lang="de-DE" smtClean="0"/>
              <a:t>Formation continue ASF 2016</a:t>
            </a:r>
            <a:endParaRPr lang="de-CH" dirty="0"/>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AB4716B6-1B50-4A20-B06F-42AD2193150B}" type="slidenum">
              <a:rPr lang="de-CH" smtClean="0"/>
              <a:t>‹Nr.›</a:t>
            </a:fld>
            <a:endParaRPr lang="de-CH"/>
          </a:p>
        </p:txBody>
      </p:sp>
    </p:spTree>
    <p:extLst>
      <p:ext uri="{BB962C8B-B14F-4D97-AF65-F5344CB8AC3E}">
        <p14:creationId xmlns:p14="http://schemas.microsoft.com/office/powerpoint/2010/main" val="412115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12000" y="1346400"/>
            <a:ext cx="7920000" cy="4481608"/>
          </a:xfrm>
          <a:prstGeom prst="rect">
            <a:avLst/>
          </a:prstGeom>
        </p:spPr>
        <p:txBody>
          <a:bodyPr lIns="0" tIns="0" rIns="0" bIns="0">
            <a:normAutofit/>
          </a:bodyPr>
          <a:lstStyle>
            <a:lvl1pPr marL="177800" marR="0" indent="-177800" algn="l" defTabSz="457200" rtl="0" eaLnBrk="1" fontAlgn="auto" latinLnBrk="0" hangingPunct="1">
              <a:lnSpc>
                <a:spcPct val="100000"/>
              </a:lnSpc>
              <a:spcBef>
                <a:spcPct val="20000"/>
              </a:spcBef>
              <a:spcAft>
                <a:spcPts val="0"/>
              </a:spcAft>
              <a:buClrTx/>
              <a:buSzTx/>
              <a:buFont typeface="Arial"/>
              <a:buChar char="•"/>
              <a:tabLst/>
              <a:defRPr sz="2200" b="0" i="0">
                <a:solidFill>
                  <a:schemeClr val="tx1"/>
                </a:solidFill>
                <a:latin typeface="Arial"/>
                <a:cs typeface="Arial"/>
              </a:defRPr>
            </a:lvl1pPr>
            <a:lvl2pPr>
              <a:defRPr b="0" i="1">
                <a:solidFill>
                  <a:srgbClr val="5C5C5C"/>
                </a:solidFill>
                <a:latin typeface="Arial"/>
                <a:cs typeface="Arial"/>
              </a:defRPr>
            </a:lvl2pPr>
            <a:lvl3pPr>
              <a:defRPr b="0" i="1">
                <a:solidFill>
                  <a:srgbClr val="5C5C5C"/>
                </a:solidFill>
                <a:latin typeface="Arial"/>
                <a:cs typeface="Arial"/>
              </a:defRPr>
            </a:lvl3pPr>
            <a:lvl4pPr>
              <a:defRPr b="0" i="1">
                <a:solidFill>
                  <a:srgbClr val="5C5C5C"/>
                </a:solidFill>
                <a:latin typeface="Arial"/>
                <a:cs typeface="Arial"/>
              </a:defRPr>
            </a:lvl4pPr>
            <a:lvl5pPr>
              <a:defRPr b="0" i="1">
                <a:solidFill>
                  <a:srgbClr val="5C5C5C"/>
                </a:solidFill>
                <a:latin typeface="Arial"/>
                <a:cs typeface="Arial"/>
              </a:defRPr>
            </a:lvl5pPr>
          </a:lstStyle>
          <a:p>
            <a:pPr lvl="0"/>
            <a:r>
              <a:rPr lang="de-CH"/>
              <a:t>Mastertextformat bearbeiten</a:t>
            </a:r>
          </a:p>
          <a:p>
            <a:pPr marL="177800" marR="0" lvl="0" indent="-177800" algn="l" defTabSz="457200" rtl="0" eaLnBrk="1" fontAlgn="auto" latinLnBrk="0" hangingPunct="1">
              <a:lnSpc>
                <a:spcPct val="100000"/>
              </a:lnSpc>
              <a:spcBef>
                <a:spcPct val="20000"/>
              </a:spcBef>
              <a:spcAft>
                <a:spcPts val="0"/>
              </a:spcAft>
              <a:buClrTx/>
              <a:buSzTx/>
              <a:buFont typeface="Arial"/>
              <a:buChar char="•"/>
              <a:tabLst/>
              <a:defRPr/>
            </a:pPr>
            <a:r>
              <a:rPr lang="de-CH"/>
              <a:t>Mastertextformat bearbeiten</a:t>
            </a:r>
            <a:endParaRPr lang="de-DE" dirty="0"/>
          </a:p>
        </p:txBody>
      </p:sp>
      <p:sp>
        <p:nvSpPr>
          <p:cNvPr id="4" name="Foliennummernplatzhalter 3"/>
          <p:cNvSpPr>
            <a:spLocks noGrp="1"/>
          </p:cNvSpPr>
          <p:nvPr>
            <p:ph type="sldNum" sz="quarter" idx="11"/>
          </p:nvPr>
        </p:nvSpPr>
        <p:spPr/>
        <p:txBody>
          <a:bodyPr/>
          <a:lstStyle/>
          <a:p>
            <a:fld id="{8AFFBF7A-B51A-4FEC-B7DA-A45AE22C2932}" type="slidenum">
              <a:rPr lang="de-CH" smtClean="0"/>
              <a:pPr/>
              <a:t>‹Nr.›</a:t>
            </a:fld>
            <a:endParaRPr lang="de-CH" dirty="0"/>
          </a:p>
        </p:txBody>
      </p:sp>
    </p:spTree>
    <p:extLst>
      <p:ext uri="{BB962C8B-B14F-4D97-AF65-F5344CB8AC3E}">
        <p14:creationId xmlns:p14="http://schemas.microsoft.com/office/powerpoint/2010/main" val="2795085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12000" y="1346400"/>
            <a:ext cx="7920000" cy="4481608"/>
          </a:xfrm>
          <a:prstGeom prst="rect">
            <a:avLst/>
          </a:prstGeom>
        </p:spPr>
        <p:txBody>
          <a:bodyPr lIns="0" tIns="0" rIns="0" bIns="0">
            <a:normAutofit/>
          </a:bodyPr>
          <a:lstStyle>
            <a:lvl1pPr marL="177800" marR="0" indent="-177800" algn="l" defTabSz="457200" rtl="0" eaLnBrk="1" fontAlgn="auto" latinLnBrk="0" hangingPunct="1">
              <a:lnSpc>
                <a:spcPct val="100000"/>
              </a:lnSpc>
              <a:spcBef>
                <a:spcPct val="20000"/>
              </a:spcBef>
              <a:spcAft>
                <a:spcPts val="0"/>
              </a:spcAft>
              <a:buClrTx/>
              <a:buSzTx/>
              <a:buFont typeface="Arial"/>
              <a:buChar char="•"/>
              <a:tabLst/>
              <a:defRPr sz="2200" b="0" i="0">
                <a:solidFill>
                  <a:schemeClr val="tx1"/>
                </a:solidFill>
                <a:latin typeface="Arial"/>
                <a:cs typeface="Arial"/>
              </a:defRPr>
            </a:lvl1pPr>
            <a:lvl2pPr>
              <a:defRPr b="0" i="1">
                <a:solidFill>
                  <a:srgbClr val="5C5C5C"/>
                </a:solidFill>
                <a:latin typeface="Arial"/>
                <a:cs typeface="Arial"/>
              </a:defRPr>
            </a:lvl2pPr>
            <a:lvl3pPr>
              <a:defRPr b="0" i="1">
                <a:solidFill>
                  <a:srgbClr val="5C5C5C"/>
                </a:solidFill>
                <a:latin typeface="Arial"/>
                <a:cs typeface="Arial"/>
              </a:defRPr>
            </a:lvl3pPr>
            <a:lvl4pPr>
              <a:defRPr b="0" i="1">
                <a:solidFill>
                  <a:srgbClr val="5C5C5C"/>
                </a:solidFill>
                <a:latin typeface="Arial"/>
                <a:cs typeface="Arial"/>
              </a:defRPr>
            </a:lvl4pPr>
            <a:lvl5pPr>
              <a:defRPr b="0" i="1">
                <a:solidFill>
                  <a:srgbClr val="5C5C5C"/>
                </a:solidFill>
                <a:latin typeface="Arial"/>
                <a:cs typeface="Arial"/>
              </a:defRPr>
            </a:lvl5pPr>
          </a:lstStyle>
          <a:p>
            <a:pPr lvl="0"/>
            <a:r>
              <a:rPr lang="de-CH"/>
              <a:t>Mastertextformat bearbeiten</a:t>
            </a:r>
          </a:p>
          <a:p>
            <a:pPr marL="177800" marR="0" lvl="0" indent="-177800" algn="l" defTabSz="457200" rtl="0" eaLnBrk="1" fontAlgn="auto" latinLnBrk="0" hangingPunct="1">
              <a:lnSpc>
                <a:spcPct val="100000"/>
              </a:lnSpc>
              <a:spcBef>
                <a:spcPct val="20000"/>
              </a:spcBef>
              <a:spcAft>
                <a:spcPts val="0"/>
              </a:spcAft>
              <a:buClrTx/>
              <a:buSzTx/>
              <a:buFont typeface="Arial"/>
              <a:buChar char="•"/>
              <a:tabLst/>
              <a:defRPr/>
            </a:pPr>
            <a:r>
              <a:rPr lang="de-CH"/>
              <a:t>Mastertextformat bearbeiten</a:t>
            </a:r>
            <a:endParaRPr lang="de-DE" dirty="0"/>
          </a:p>
        </p:txBody>
      </p:sp>
      <p:sp>
        <p:nvSpPr>
          <p:cNvPr id="4" name="Foliennummernplatzhalter 3"/>
          <p:cNvSpPr>
            <a:spLocks noGrp="1"/>
          </p:cNvSpPr>
          <p:nvPr>
            <p:ph type="sldNum" sz="quarter" idx="11"/>
          </p:nvPr>
        </p:nvSpPr>
        <p:spPr/>
        <p:txBody>
          <a:bodyPr/>
          <a:lstStyle/>
          <a:p>
            <a:fld id="{8AFFBF7A-B51A-4FEC-B7DA-A45AE22C2932}" type="slidenum">
              <a:rPr lang="de-CH" smtClean="0"/>
              <a:pPr/>
              <a:t>‹Nr.›</a:t>
            </a:fld>
            <a:endParaRPr lang="de-CH" dirty="0"/>
          </a:p>
        </p:txBody>
      </p:sp>
    </p:spTree>
    <p:extLst>
      <p:ext uri="{BB962C8B-B14F-4D97-AF65-F5344CB8AC3E}">
        <p14:creationId xmlns:p14="http://schemas.microsoft.com/office/powerpoint/2010/main" val="2795085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12000" y="1346400"/>
            <a:ext cx="7920000" cy="4481608"/>
          </a:xfrm>
          <a:prstGeom prst="rect">
            <a:avLst/>
          </a:prstGeom>
        </p:spPr>
        <p:txBody>
          <a:bodyPr lIns="0" tIns="0" rIns="0" bIns="0">
            <a:normAutofit/>
          </a:bodyPr>
          <a:lstStyle>
            <a:lvl1pPr marL="177800" marR="0" indent="-177800" algn="l" defTabSz="457200" rtl="0" eaLnBrk="1" fontAlgn="auto" latinLnBrk="0" hangingPunct="1">
              <a:lnSpc>
                <a:spcPct val="100000"/>
              </a:lnSpc>
              <a:spcBef>
                <a:spcPct val="20000"/>
              </a:spcBef>
              <a:spcAft>
                <a:spcPts val="0"/>
              </a:spcAft>
              <a:buClrTx/>
              <a:buSzTx/>
              <a:buFont typeface="Arial"/>
              <a:buChar char="•"/>
              <a:tabLst/>
              <a:defRPr sz="2200" b="0" i="0">
                <a:solidFill>
                  <a:schemeClr val="tx1"/>
                </a:solidFill>
                <a:latin typeface="Arial"/>
                <a:cs typeface="Arial"/>
              </a:defRPr>
            </a:lvl1pPr>
            <a:lvl2pPr>
              <a:defRPr b="0" i="1">
                <a:solidFill>
                  <a:srgbClr val="5C5C5C"/>
                </a:solidFill>
                <a:latin typeface="Arial"/>
                <a:cs typeface="Arial"/>
              </a:defRPr>
            </a:lvl2pPr>
            <a:lvl3pPr>
              <a:defRPr b="0" i="1">
                <a:solidFill>
                  <a:srgbClr val="5C5C5C"/>
                </a:solidFill>
                <a:latin typeface="Arial"/>
                <a:cs typeface="Arial"/>
              </a:defRPr>
            </a:lvl3pPr>
            <a:lvl4pPr>
              <a:defRPr b="0" i="1">
                <a:solidFill>
                  <a:srgbClr val="5C5C5C"/>
                </a:solidFill>
                <a:latin typeface="Arial"/>
                <a:cs typeface="Arial"/>
              </a:defRPr>
            </a:lvl4pPr>
            <a:lvl5pPr>
              <a:defRPr b="0" i="1">
                <a:solidFill>
                  <a:srgbClr val="5C5C5C"/>
                </a:solidFill>
                <a:latin typeface="Arial"/>
                <a:cs typeface="Arial"/>
              </a:defRPr>
            </a:lvl5pPr>
          </a:lstStyle>
          <a:p>
            <a:pPr lvl="0"/>
            <a:r>
              <a:rPr lang="de-CH"/>
              <a:t>Mastertextformat bearbeiten</a:t>
            </a:r>
          </a:p>
          <a:p>
            <a:pPr marL="177800" marR="0" lvl="0" indent="-177800" algn="l" defTabSz="457200" rtl="0" eaLnBrk="1" fontAlgn="auto" latinLnBrk="0" hangingPunct="1">
              <a:lnSpc>
                <a:spcPct val="100000"/>
              </a:lnSpc>
              <a:spcBef>
                <a:spcPct val="20000"/>
              </a:spcBef>
              <a:spcAft>
                <a:spcPts val="0"/>
              </a:spcAft>
              <a:buClrTx/>
              <a:buSzTx/>
              <a:buFont typeface="Arial"/>
              <a:buChar char="•"/>
              <a:tabLst/>
              <a:defRPr/>
            </a:pPr>
            <a:r>
              <a:rPr lang="de-CH"/>
              <a:t>Mastertextformat bearbeiten</a:t>
            </a:r>
            <a:endParaRPr lang="de-DE" dirty="0"/>
          </a:p>
        </p:txBody>
      </p:sp>
      <p:sp>
        <p:nvSpPr>
          <p:cNvPr id="4" name="Foliennummernplatzhalter 3"/>
          <p:cNvSpPr>
            <a:spLocks noGrp="1"/>
          </p:cNvSpPr>
          <p:nvPr>
            <p:ph type="sldNum" sz="quarter" idx="11"/>
          </p:nvPr>
        </p:nvSpPr>
        <p:spPr/>
        <p:txBody>
          <a:bodyPr/>
          <a:lstStyle/>
          <a:p>
            <a:fld id="{8AFFBF7A-B51A-4FEC-B7DA-A45AE22C2932}" type="slidenum">
              <a:rPr lang="de-CH" smtClean="0"/>
              <a:pPr/>
              <a:t>‹Nr.›</a:t>
            </a:fld>
            <a:endParaRPr lang="de-CH" dirty="0"/>
          </a:p>
        </p:txBody>
      </p:sp>
    </p:spTree>
    <p:extLst>
      <p:ext uri="{BB962C8B-B14F-4D97-AF65-F5344CB8AC3E}">
        <p14:creationId xmlns:p14="http://schemas.microsoft.com/office/powerpoint/2010/main" val="2795085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12000" y="1346400"/>
            <a:ext cx="7920000" cy="4481608"/>
          </a:xfrm>
          <a:prstGeom prst="rect">
            <a:avLst/>
          </a:prstGeom>
        </p:spPr>
        <p:txBody>
          <a:bodyPr lIns="0" tIns="0" rIns="0" bIns="0">
            <a:normAutofit/>
          </a:bodyPr>
          <a:lstStyle>
            <a:lvl1pPr marL="177800" marR="0" indent="-177800" algn="l" defTabSz="457200" rtl="0" eaLnBrk="1" fontAlgn="auto" latinLnBrk="0" hangingPunct="1">
              <a:lnSpc>
                <a:spcPct val="100000"/>
              </a:lnSpc>
              <a:spcBef>
                <a:spcPct val="20000"/>
              </a:spcBef>
              <a:spcAft>
                <a:spcPts val="0"/>
              </a:spcAft>
              <a:buClrTx/>
              <a:buSzTx/>
              <a:buFont typeface="Arial"/>
              <a:buChar char="•"/>
              <a:tabLst/>
              <a:defRPr sz="2200" b="0" i="0">
                <a:solidFill>
                  <a:schemeClr val="tx1"/>
                </a:solidFill>
                <a:latin typeface="Arial"/>
                <a:cs typeface="Arial"/>
              </a:defRPr>
            </a:lvl1pPr>
            <a:lvl2pPr>
              <a:defRPr b="0" i="1">
                <a:solidFill>
                  <a:srgbClr val="5C5C5C"/>
                </a:solidFill>
                <a:latin typeface="Arial"/>
                <a:cs typeface="Arial"/>
              </a:defRPr>
            </a:lvl2pPr>
            <a:lvl3pPr>
              <a:defRPr b="0" i="1">
                <a:solidFill>
                  <a:srgbClr val="5C5C5C"/>
                </a:solidFill>
                <a:latin typeface="Arial"/>
                <a:cs typeface="Arial"/>
              </a:defRPr>
            </a:lvl3pPr>
            <a:lvl4pPr>
              <a:defRPr b="0" i="1">
                <a:solidFill>
                  <a:srgbClr val="5C5C5C"/>
                </a:solidFill>
                <a:latin typeface="Arial"/>
                <a:cs typeface="Arial"/>
              </a:defRPr>
            </a:lvl4pPr>
            <a:lvl5pPr>
              <a:defRPr b="0" i="1">
                <a:solidFill>
                  <a:srgbClr val="5C5C5C"/>
                </a:solidFill>
                <a:latin typeface="Arial"/>
                <a:cs typeface="Arial"/>
              </a:defRPr>
            </a:lvl5pPr>
          </a:lstStyle>
          <a:p>
            <a:pPr lvl="0"/>
            <a:r>
              <a:rPr lang="de-CH"/>
              <a:t>Mastertextformat bearbeiten</a:t>
            </a:r>
          </a:p>
          <a:p>
            <a:pPr marL="177800" marR="0" lvl="0" indent="-177800" algn="l" defTabSz="457200" rtl="0" eaLnBrk="1" fontAlgn="auto" latinLnBrk="0" hangingPunct="1">
              <a:lnSpc>
                <a:spcPct val="100000"/>
              </a:lnSpc>
              <a:spcBef>
                <a:spcPct val="20000"/>
              </a:spcBef>
              <a:spcAft>
                <a:spcPts val="0"/>
              </a:spcAft>
              <a:buClrTx/>
              <a:buSzTx/>
              <a:buFont typeface="Arial"/>
              <a:buChar char="•"/>
              <a:tabLst/>
              <a:defRPr/>
            </a:pPr>
            <a:r>
              <a:rPr lang="de-CH"/>
              <a:t>Mastertextformat bearbeiten</a:t>
            </a:r>
            <a:endParaRPr lang="de-DE" dirty="0"/>
          </a:p>
        </p:txBody>
      </p:sp>
      <p:sp>
        <p:nvSpPr>
          <p:cNvPr id="4" name="Foliennummernplatzhalter 3"/>
          <p:cNvSpPr>
            <a:spLocks noGrp="1"/>
          </p:cNvSpPr>
          <p:nvPr>
            <p:ph type="sldNum" sz="quarter" idx="11"/>
          </p:nvPr>
        </p:nvSpPr>
        <p:spPr/>
        <p:txBody>
          <a:bodyPr/>
          <a:lstStyle/>
          <a:p>
            <a:fld id="{8AFFBF7A-B51A-4FEC-B7DA-A45AE22C2932}" type="slidenum">
              <a:rPr lang="de-CH" smtClean="0"/>
              <a:pPr/>
              <a:t>‹Nr.›</a:t>
            </a:fld>
            <a:endParaRPr lang="de-CH" dirty="0"/>
          </a:p>
        </p:txBody>
      </p:sp>
    </p:spTree>
    <p:extLst>
      <p:ext uri="{BB962C8B-B14F-4D97-AF65-F5344CB8AC3E}">
        <p14:creationId xmlns:p14="http://schemas.microsoft.com/office/powerpoint/2010/main" val="2795085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12000" y="1346400"/>
            <a:ext cx="7920000" cy="4481608"/>
          </a:xfrm>
          <a:prstGeom prst="rect">
            <a:avLst/>
          </a:prstGeom>
        </p:spPr>
        <p:txBody>
          <a:bodyPr lIns="0" tIns="0" rIns="0" bIns="0">
            <a:normAutofit/>
          </a:bodyPr>
          <a:lstStyle>
            <a:lvl1pPr marL="177800" marR="0" indent="-177800" algn="l" defTabSz="457200" rtl="0" eaLnBrk="1" fontAlgn="auto" latinLnBrk="0" hangingPunct="1">
              <a:lnSpc>
                <a:spcPct val="100000"/>
              </a:lnSpc>
              <a:spcBef>
                <a:spcPct val="20000"/>
              </a:spcBef>
              <a:spcAft>
                <a:spcPts val="0"/>
              </a:spcAft>
              <a:buClrTx/>
              <a:buSzTx/>
              <a:buFont typeface="Arial"/>
              <a:buChar char="•"/>
              <a:tabLst/>
              <a:defRPr sz="2200" b="0" i="0">
                <a:solidFill>
                  <a:schemeClr val="tx1"/>
                </a:solidFill>
                <a:latin typeface="Arial"/>
                <a:cs typeface="Arial"/>
              </a:defRPr>
            </a:lvl1pPr>
            <a:lvl2pPr>
              <a:defRPr b="0" i="1">
                <a:solidFill>
                  <a:srgbClr val="5C5C5C"/>
                </a:solidFill>
                <a:latin typeface="Arial"/>
                <a:cs typeface="Arial"/>
              </a:defRPr>
            </a:lvl2pPr>
            <a:lvl3pPr>
              <a:defRPr b="0" i="1">
                <a:solidFill>
                  <a:srgbClr val="5C5C5C"/>
                </a:solidFill>
                <a:latin typeface="Arial"/>
                <a:cs typeface="Arial"/>
              </a:defRPr>
            </a:lvl3pPr>
            <a:lvl4pPr>
              <a:defRPr b="0" i="1">
                <a:solidFill>
                  <a:srgbClr val="5C5C5C"/>
                </a:solidFill>
                <a:latin typeface="Arial"/>
                <a:cs typeface="Arial"/>
              </a:defRPr>
            </a:lvl4pPr>
            <a:lvl5pPr>
              <a:defRPr b="0" i="1">
                <a:solidFill>
                  <a:srgbClr val="5C5C5C"/>
                </a:solidFill>
                <a:latin typeface="Arial"/>
                <a:cs typeface="Arial"/>
              </a:defRPr>
            </a:lvl5pPr>
          </a:lstStyle>
          <a:p>
            <a:pPr lvl="0"/>
            <a:r>
              <a:rPr lang="de-CH"/>
              <a:t>Mastertextformat bearbeiten</a:t>
            </a:r>
          </a:p>
          <a:p>
            <a:pPr marL="177800" marR="0" lvl="0" indent="-177800" algn="l" defTabSz="457200" rtl="0" eaLnBrk="1" fontAlgn="auto" latinLnBrk="0" hangingPunct="1">
              <a:lnSpc>
                <a:spcPct val="100000"/>
              </a:lnSpc>
              <a:spcBef>
                <a:spcPct val="20000"/>
              </a:spcBef>
              <a:spcAft>
                <a:spcPts val="0"/>
              </a:spcAft>
              <a:buClrTx/>
              <a:buSzTx/>
              <a:buFont typeface="Arial"/>
              <a:buChar char="•"/>
              <a:tabLst/>
              <a:defRPr/>
            </a:pPr>
            <a:r>
              <a:rPr lang="de-CH"/>
              <a:t>Mastertextformat bearbeiten</a:t>
            </a:r>
            <a:endParaRPr lang="de-DE" dirty="0"/>
          </a:p>
        </p:txBody>
      </p:sp>
      <p:sp>
        <p:nvSpPr>
          <p:cNvPr id="4" name="Foliennummernplatzhalter 3"/>
          <p:cNvSpPr>
            <a:spLocks noGrp="1"/>
          </p:cNvSpPr>
          <p:nvPr>
            <p:ph type="sldNum" sz="quarter" idx="11"/>
          </p:nvPr>
        </p:nvSpPr>
        <p:spPr/>
        <p:txBody>
          <a:bodyPr/>
          <a:lstStyle/>
          <a:p>
            <a:fld id="{8AFFBF7A-B51A-4FEC-B7DA-A45AE22C2932}" type="slidenum">
              <a:rPr lang="de-CH" smtClean="0"/>
              <a:pPr/>
              <a:t>‹Nr.›</a:t>
            </a:fld>
            <a:endParaRPr lang="de-CH" dirty="0"/>
          </a:p>
        </p:txBody>
      </p:sp>
    </p:spTree>
    <p:extLst>
      <p:ext uri="{BB962C8B-B14F-4D97-AF65-F5344CB8AC3E}">
        <p14:creationId xmlns:p14="http://schemas.microsoft.com/office/powerpoint/2010/main" val="2795085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8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12000" y="1346400"/>
            <a:ext cx="7920000" cy="4481608"/>
          </a:xfrm>
          <a:prstGeom prst="rect">
            <a:avLst/>
          </a:prstGeom>
        </p:spPr>
        <p:txBody>
          <a:bodyPr lIns="0" tIns="0" rIns="0" bIns="0">
            <a:normAutofit/>
          </a:bodyPr>
          <a:lstStyle>
            <a:lvl1pPr marL="177800" marR="0" indent="-177800" algn="l" defTabSz="457200" rtl="0" eaLnBrk="1" fontAlgn="auto" latinLnBrk="0" hangingPunct="1">
              <a:lnSpc>
                <a:spcPct val="100000"/>
              </a:lnSpc>
              <a:spcBef>
                <a:spcPct val="20000"/>
              </a:spcBef>
              <a:spcAft>
                <a:spcPts val="0"/>
              </a:spcAft>
              <a:buClrTx/>
              <a:buSzTx/>
              <a:buFont typeface="Arial"/>
              <a:buChar char="•"/>
              <a:tabLst/>
              <a:defRPr sz="2200" b="0" i="0">
                <a:solidFill>
                  <a:schemeClr val="tx1"/>
                </a:solidFill>
                <a:latin typeface="Arial"/>
                <a:cs typeface="Arial"/>
              </a:defRPr>
            </a:lvl1pPr>
            <a:lvl2pPr>
              <a:defRPr b="0" i="1">
                <a:solidFill>
                  <a:srgbClr val="5C5C5C"/>
                </a:solidFill>
                <a:latin typeface="Arial"/>
                <a:cs typeface="Arial"/>
              </a:defRPr>
            </a:lvl2pPr>
            <a:lvl3pPr>
              <a:defRPr b="0" i="1">
                <a:solidFill>
                  <a:srgbClr val="5C5C5C"/>
                </a:solidFill>
                <a:latin typeface="Arial"/>
                <a:cs typeface="Arial"/>
              </a:defRPr>
            </a:lvl3pPr>
            <a:lvl4pPr>
              <a:defRPr b="0" i="1">
                <a:solidFill>
                  <a:srgbClr val="5C5C5C"/>
                </a:solidFill>
                <a:latin typeface="Arial"/>
                <a:cs typeface="Arial"/>
              </a:defRPr>
            </a:lvl4pPr>
            <a:lvl5pPr>
              <a:defRPr b="0" i="1">
                <a:solidFill>
                  <a:srgbClr val="5C5C5C"/>
                </a:solidFill>
                <a:latin typeface="Arial"/>
                <a:cs typeface="Arial"/>
              </a:defRPr>
            </a:lvl5pPr>
          </a:lstStyle>
          <a:p>
            <a:pPr lvl="0"/>
            <a:r>
              <a:rPr lang="de-CH"/>
              <a:t>Mastertextformat bearbeiten</a:t>
            </a:r>
          </a:p>
          <a:p>
            <a:pPr marL="177800" marR="0" lvl="0" indent="-177800" algn="l" defTabSz="457200" rtl="0" eaLnBrk="1" fontAlgn="auto" latinLnBrk="0" hangingPunct="1">
              <a:lnSpc>
                <a:spcPct val="100000"/>
              </a:lnSpc>
              <a:spcBef>
                <a:spcPct val="20000"/>
              </a:spcBef>
              <a:spcAft>
                <a:spcPts val="0"/>
              </a:spcAft>
              <a:buClrTx/>
              <a:buSzTx/>
              <a:buFont typeface="Arial"/>
              <a:buChar char="•"/>
              <a:tabLst/>
              <a:defRPr/>
            </a:pPr>
            <a:r>
              <a:rPr lang="de-CH"/>
              <a:t>Mastertextformat bearbeiten</a:t>
            </a:r>
            <a:endParaRPr lang="de-DE" dirty="0"/>
          </a:p>
        </p:txBody>
      </p:sp>
      <p:sp>
        <p:nvSpPr>
          <p:cNvPr id="4" name="Foliennummernplatzhalter 3"/>
          <p:cNvSpPr>
            <a:spLocks noGrp="1"/>
          </p:cNvSpPr>
          <p:nvPr>
            <p:ph type="sldNum" sz="quarter" idx="11"/>
          </p:nvPr>
        </p:nvSpPr>
        <p:spPr/>
        <p:txBody>
          <a:bodyPr/>
          <a:lstStyle/>
          <a:p>
            <a:fld id="{8AFFBF7A-B51A-4FEC-B7DA-A45AE22C2932}" type="slidenum">
              <a:rPr lang="de-CH" smtClean="0"/>
              <a:pPr/>
              <a:t>‹Nr.›</a:t>
            </a:fld>
            <a:endParaRPr lang="de-CH" dirty="0"/>
          </a:p>
        </p:txBody>
      </p:sp>
    </p:spTree>
    <p:extLst>
      <p:ext uri="{BB962C8B-B14F-4D97-AF65-F5344CB8AC3E}">
        <p14:creationId xmlns:p14="http://schemas.microsoft.com/office/powerpoint/2010/main" val="2795085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12000" y="1346400"/>
            <a:ext cx="7920000" cy="4481608"/>
          </a:xfrm>
          <a:prstGeom prst="rect">
            <a:avLst/>
          </a:prstGeom>
        </p:spPr>
        <p:txBody>
          <a:bodyPr lIns="0" tIns="0" rIns="0" bIns="0">
            <a:normAutofit/>
          </a:bodyPr>
          <a:lstStyle>
            <a:lvl1pPr marL="177800" marR="0" indent="-177800" algn="l" defTabSz="457200" rtl="0" eaLnBrk="1" fontAlgn="auto" latinLnBrk="0" hangingPunct="1">
              <a:lnSpc>
                <a:spcPct val="100000"/>
              </a:lnSpc>
              <a:spcBef>
                <a:spcPct val="20000"/>
              </a:spcBef>
              <a:spcAft>
                <a:spcPts val="0"/>
              </a:spcAft>
              <a:buClrTx/>
              <a:buSzTx/>
              <a:buFont typeface="Arial"/>
              <a:buChar char="•"/>
              <a:tabLst/>
              <a:defRPr sz="2200" b="0" i="0">
                <a:solidFill>
                  <a:schemeClr val="tx1"/>
                </a:solidFill>
                <a:latin typeface="Arial"/>
                <a:cs typeface="Arial"/>
              </a:defRPr>
            </a:lvl1pPr>
            <a:lvl2pPr>
              <a:defRPr b="0" i="1">
                <a:solidFill>
                  <a:srgbClr val="5C5C5C"/>
                </a:solidFill>
                <a:latin typeface="Arial"/>
                <a:cs typeface="Arial"/>
              </a:defRPr>
            </a:lvl2pPr>
            <a:lvl3pPr>
              <a:defRPr b="0" i="1">
                <a:solidFill>
                  <a:srgbClr val="5C5C5C"/>
                </a:solidFill>
                <a:latin typeface="Arial"/>
                <a:cs typeface="Arial"/>
              </a:defRPr>
            </a:lvl3pPr>
            <a:lvl4pPr>
              <a:defRPr b="0" i="1">
                <a:solidFill>
                  <a:srgbClr val="5C5C5C"/>
                </a:solidFill>
                <a:latin typeface="Arial"/>
                <a:cs typeface="Arial"/>
              </a:defRPr>
            </a:lvl4pPr>
            <a:lvl5pPr>
              <a:defRPr b="0" i="1">
                <a:solidFill>
                  <a:srgbClr val="5C5C5C"/>
                </a:solidFill>
                <a:latin typeface="Arial"/>
                <a:cs typeface="Arial"/>
              </a:defRPr>
            </a:lvl5pPr>
          </a:lstStyle>
          <a:p>
            <a:pPr lvl="0"/>
            <a:r>
              <a:rPr lang="de-CH"/>
              <a:t>Mastertextformat bearbeiten</a:t>
            </a:r>
          </a:p>
          <a:p>
            <a:pPr marL="177800" marR="0" lvl="0" indent="-177800" algn="l" defTabSz="457200" rtl="0" eaLnBrk="1" fontAlgn="auto" latinLnBrk="0" hangingPunct="1">
              <a:lnSpc>
                <a:spcPct val="100000"/>
              </a:lnSpc>
              <a:spcBef>
                <a:spcPct val="20000"/>
              </a:spcBef>
              <a:spcAft>
                <a:spcPts val="0"/>
              </a:spcAft>
              <a:buClrTx/>
              <a:buSzTx/>
              <a:buFont typeface="Arial"/>
              <a:buChar char="•"/>
              <a:tabLst/>
              <a:defRPr/>
            </a:pPr>
            <a:r>
              <a:rPr lang="de-CH"/>
              <a:t>Mastertextformat bearbeiten</a:t>
            </a:r>
            <a:endParaRPr lang="de-DE" dirty="0"/>
          </a:p>
        </p:txBody>
      </p:sp>
      <p:sp>
        <p:nvSpPr>
          <p:cNvPr id="4" name="Foliennummernplatzhalter 3"/>
          <p:cNvSpPr>
            <a:spLocks noGrp="1"/>
          </p:cNvSpPr>
          <p:nvPr>
            <p:ph type="sldNum" sz="quarter" idx="11"/>
          </p:nvPr>
        </p:nvSpPr>
        <p:spPr/>
        <p:txBody>
          <a:bodyPr/>
          <a:lstStyle/>
          <a:p>
            <a:fld id="{8AFFBF7A-B51A-4FEC-B7DA-A45AE22C2932}" type="slidenum">
              <a:rPr lang="de-CH" smtClean="0"/>
              <a:pPr/>
              <a:t>‹Nr.›</a:t>
            </a:fld>
            <a:endParaRPr lang="de-CH" dirty="0"/>
          </a:p>
        </p:txBody>
      </p:sp>
    </p:spTree>
    <p:extLst>
      <p:ext uri="{BB962C8B-B14F-4D97-AF65-F5344CB8AC3E}">
        <p14:creationId xmlns:p14="http://schemas.microsoft.com/office/powerpoint/2010/main" val="2795085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12000" y="1346400"/>
            <a:ext cx="7920000" cy="4481608"/>
          </a:xfrm>
          <a:prstGeom prst="rect">
            <a:avLst/>
          </a:prstGeom>
        </p:spPr>
        <p:txBody>
          <a:bodyPr lIns="0" tIns="0" rIns="0" bIns="0">
            <a:normAutofit/>
          </a:bodyPr>
          <a:lstStyle>
            <a:lvl1pPr marL="177800" marR="0" indent="-177800" algn="l" defTabSz="457200" rtl="0" eaLnBrk="1" fontAlgn="auto" latinLnBrk="0" hangingPunct="1">
              <a:lnSpc>
                <a:spcPct val="100000"/>
              </a:lnSpc>
              <a:spcBef>
                <a:spcPct val="20000"/>
              </a:spcBef>
              <a:spcAft>
                <a:spcPts val="0"/>
              </a:spcAft>
              <a:buClrTx/>
              <a:buSzTx/>
              <a:buFont typeface="Arial"/>
              <a:buChar char="•"/>
              <a:tabLst/>
              <a:defRPr sz="2200" b="0" i="0">
                <a:solidFill>
                  <a:schemeClr val="tx1"/>
                </a:solidFill>
                <a:latin typeface="Arial"/>
                <a:cs typeface="Arial"/>
              </a:defRPr>
            </a:lvl1pPr>
            <a:lvl2pPr>
              <a:defRPr b="0" i="1">
                <a:solidFill>
                  <a:srgbClr val="5C5C5C"/>
                </a:solidFill>
                <a:latin typeface="Arial"/>
                <a:cs typeface="Arial"/>
              </a:defRPr>
            </a:lvl2pPr>
            <a:lvl3pPr>
              <a:defRPr b="0" i="1">
                <a:solidFill>
                  <a:srgbClr val="5C5C5C"/>
                </a:solidFill>
                <a:latin typeface="Arial"/>
                <a:cs typeface="Arial"/>
              </a:defRPr>
            </a:lvl3pPr>
            <a:lvl4pPr>
              <a:defRPr b="0" i="1">
                <a:solidFill>
                  <a:srgbClr val="5C5C5C"/>
                </a:solidFill>
                <a:latin typeface="Arial"/>
                <a:cs typeface="Arial"/>
              </a:defRPr>
            </a:lvl4pPr>
            <a:lvl5pPr>
              <a:defRPr b="0" i="1">
                <a:solidFill>
                  <a:srgbClr val="5C5C5C"/>
                </a:solidFill>
                <a:latin typeface="Arial"/>
                <a:cs typeface="Arial"/>
              </a:defRPr>
            </a:lvl5pPr>
          </a:lstStyle>
          <a:p>
            <a:pPr lvl="0"/>
            <a:r>
              <a:rPr lang="de-CH"/>
              <a:t>Mastertextformat bearbeiten</a:t>
            </a:r>
          </a:p>
          <a:p>
            <a:pPr marL="177800" marR="0" lvl="0" indent="-177800" algn="l" defTabSz="457200" rtl="0" eaLnBrk="1" fontAlgn="auto" latinLnBrk="0" hangingPunct="1">
              <a:lnSpc>
                <a:spcPct val="100000"/>
              </a:lnSpc>
              <a:spcBef>
                <a:spcPct val="20000"/>
              </a:spcBef>
              <a:spcAft>
                <a:spcPts val="0"/>
              </a:spcAft>
              <a:buClrTx/>
              <a:buSzTx/>
              <a:buFont typeface="Arial"/>
              <a:buChar char="•"/>
              <a:tabLst/>
              <a:defRPr/>
            </a:pPr>
            <a:r>
              <a:rPr lang="de-CH"/>
              <a:t>Mastertextformat bearbeiten</a:t>
            </a:r>
            <a:endParaRPr lang="de-DE" dirty="0"/>
          </a:p>
        </p:txBody>
      </p:sp>
      <p:sp>
        <p:nvSpPr>
          <p:cNvPr id="4" name="Foliennummernplatzhalter 3"/>
          <p:cNvSpPr>
            <a:spLocks noGrp="1"/>
          </p:cNvSpPr>
          <p:nvPr>
            <p:ph type="sldNum" sz="quarter" idx="11"/>
          </p:nvPr>
        </p:nvSpPr>
        <p:spPr/>
        <p:txBody>
          <a:bodyPr/>
          <a:lstStyle/>
          <a:p>
            <a:fld id="{8AFFBF7A-B51A-4FEC-B7DA-A45AE22C2932}" type="slidenum">
              <a:rPr lang="de-CH" smtClean="0"/>
              <a:pPr/>
              <a:t>‹Nr.›</a:t>
            </a:fld>
            <a:endParaRPr lang="de-CH" dirty="0"/>
          </a:p>
        </p:txBody>
      </p:sp>
    </p:spTree>
    <p:extLst>
      <p:ext uri="{BB962C8B-B14F-4D97-AF65-F5344CB8AC3E}">
        <p14:creationId xmlns:p14="http://schemas.microsoft.com/office/powerpoint/2010/main" val="2795085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12000" y="1346400"/>
            <a:ext cx="7920000" cy="4481608"/>
          </a:xfrm>
          <a:prstGeom prst="rect">
            <a:avLst/>
          </a:prstGeom>
        </p:spPr>
        <p:txBody>
          <a:bodyPr lIns="0" tIns="0" rIns="0" bIns="0">
            <a:normAutofit/>
          </a:bodyPr>
          <a:lstStyle>
            <a:lvl1pPr marL="177800" marR="0" indent="-177800" algn="l" defTabSz="457200" rtl="0" eaLnBrk="1" fontAlgn="auto" latinLnBrk="0" hangingPunct="1">
              <a:lnSpc>
                <a:spcPct val="100000"/>
              </a:lnSpc>
              <a:spcBef>
                <a:spcPct val="20000"/>
              </a:spcBef>
              <a:spcAft>
                <a:spcPts val="0"/>
              </a:spcAft>
              <a:buClrTx/>
              <a:buSzTx/>
              <a:buFont typeface="Arial"/>
              <a:buChar char="•"/>
              <a:tabLst/>
              <a:defRPr sz="2200" b="0" i="0">
                <a:solidFill>
                  <a:schemeClr val="tx1"/>
                </a:solidFill>
                <a:latin typeface="Arial"/>
                <a:cs typeface="Arial"/>
              </a:defRPr>
            </a:lvl1pPr>
            <a:lvl2pPr>
              <a:defRPr b="0" i="1">
                <a:solidFill>
                  <a:srgbClr val="5C5C5C"/>
                </a:solidFill>
                <a:latin typeface="Arial"/>
                <a:cs typeface="Arial"/>
              </a:defRPr>
            </a:lvl2pPr>
            <a:lvl3pPr>
              <a:defRPr b="0" i="1">
                <a:solidFill>
                  <a:srgbClr val="5C5C5C"/>
                </a:solidFill>
                <a:latin typeface="Arial"/>
                <a:cs typeface="Arial"/>
              </a:defRPr>
            </a:lvl3pPr>
            <a:lvl4pPr>
              <a:defRPr b="0" i="1">
                <a:solidFill>
                  <a:srgbClr val="5C5C5C"/>
                </a:solidFill>
                <a:latin typeface="Arial"/>
                <a:cs typeface="Arial"/>
              </a:defRPr>
            </a:lvl4pPr>
            <a:lvl5pPr>
              <a:defRPr b="0" i="1">
                <a:solidFill>
                  <a:srgbClr val="5C5C5C"/>
                </a:solidFill>
                <a:latin typeface="Arial"/>
                <a:cs typeface="Arial"/>
              </a:defRPr>
            </a:lvl5pPr>
          </a:lstStyle>
          <a:p>
            <a:pPr lvl="0"/>
            <a:r>
              <a:rPr lang="de-CH"/>
              <a:t>Mastertextformat bearbeiten</a:t>
            </a:r>
          </a:p>
          <a:p>
            <a:pPr marL="177800" marR="0" lvl="0" indent="-177800" algn="l" defTabSz="457200" rtl="0" eaLnBrk="1" fontAlgn="auto" latinLnBrk="0" hangingPunct="1">
              <a:lnSpc>
                <a:spcPct val="100000"/>
              </a:lnSpc>
              <a:spcBef>
                <a:spcPct val="20000"/>
              </a:spcBef>
              <a:spcAft>
                <a:spcPts val="0"/>
              </a:spcAft>
              <a:buClrTx/>
              <a:buSzTx/>
              <a:buFont typeface="Arial"/>
              <a:buChar char="•"/>
              <a:tabLst/>
              <a:defRPr/>
            </a:pPr>
            <a:r>
              <a:rPr lang="de-CH"/>
              <a:t>Mastertextformat bearbeiten</a:t>
            </a:r>
            <a:endParaRPr lang="de-DE" dirty="0"/>
          </a:p>
        </p:txBody>
      </p:sp>
      <p:sp>
        <p:nvSpPr>
          <p:cNvPr id="4" name="Foliennummernplatzhalter 3"/>
          <p:cNvSpPr>
            <a:spLocks noGrp="1"/>
          </p:cNvSpPr>
          <p:nvPr>
            <p:ph type="sldNum" sz="quarter" idx="11"/>
          </p:nvPr>
        </p:nvSpPr>
        <p:spPr/>
        <p:txBody>
          <a:bodyPr/>
          <a:lstStyle/>
          <a:p>
            <a:fld id="{8AFFBF7A-B51A-4FEC-B7DA-A45AE22C2932}" type="slidenum">
              <a:rPr lang="de-CH" smtClean="0"/>
              <a:pPr/>
              <a:t>‹Nr.›</a:t>
            </a:fld>
            <a:endParaRPr lang="de-CH" dirty="0"/>
          </a:p>
        </p:txBody>
      </p:sp>
    </p:spTree>
    <p:extLst>
      <p:ext uri="{BB962C8B-B14F-4D97-AF65-F5344CB8AC3E}">
        <p14:creationId xmlns:p14="http://schemas.microsoft.com/office/powerpoint/2010/main" val="2795085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a:t>Titelmasterformat durch Klicken bearbeiten</a:t>
            </a:r>
            <a:endParaRPr lang="de-CH"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251520" y="6309321"/>
            <a:ext cx="2880320" cy="360040"/>
          </a:xfrm>
        </p:spPr>
        <p:txBody>
          <a:bodyPr/>
          <a:lstStyle/>
          <a:p>
            <a:r>
              <a:rPr lang="de-DE" smtClean="0"/>
              <a:t>Formation continue ASF 2016</a:t>
            </a:r>
            <a:endParaRPr lang="de-CH" dirty="0"/>
          </a:p>
        </p:txBody>
      </p:sp>
      <p:sp>
        <p:nvSpPr>
          <p:cNvPr id="5" name="Fußzeilenplatzhalter 4"/>
          <p:cNvSpPr>
            <a:spLocks noGrp="1"/>
          </p:cNvSpPr>
          <p:nvPr>
            <p:ph type="ftr" sz="quarter" idx="11"/>
          </p:nvPr>
        </p:nvSpPr>
        <p:spPr>
          <a:xfrm>
            <a:off x="3548608" y="6356350"/>
            <a:ext cx="2895600" cy="365125"/>
          </a:xfrm>
        </p:spPr>
        <p:txBody>
          <a:bodyPr/>
          <a:lstStyle/>
          <a:p>
            <a:endParaRPr lang="de-CH" dirty="0"/>
          </a:p>
        </p:txBody>
      </p:sp>
      <p:sp>
        <p:nvSpPr>
          <p:cNvPr id="6" name="Foliennummernplatzhalter 5"/>
          <p:cNvSpPr>
            <a:spLocks noGrp="1"/>
          </p:cNvSpPr>
          <p:nvPr>
            <p:ph type="sldNum" sz="quarter" idx="12"/>
          </p:nvPr>
        </p:nvSpPr>
        <p:spPr/>
        <p:txBody>
          <a:bodyPr/>
          <a:lstStyle/>
          <a:p>
            <a:fld id="{AB4716B6-1B50-4A20-B06F-42AD2193150B}" type="slidenum">
              <a:rPr lang="de-CH" smtClean="0"/>
              <a:t>‹Nr.›</a:t>
            </a:fld>
            <a:endParaRPr lang="de-CH"/>
          </a:p>
        </p:txBody>
      </p:sp>
      <p:pic>
        <p:nvPicPr>
          <p:cNvPr id="7" name="Bild 2" descr="Logo_SBV_mText_JPG_300ppi"/>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092280" y="215047"/>
            <a:ext cx="1872615" cy="621665"/>
          </a:xfrm>
          <a:prstGeom prst="rect">
            <a:avLst/>
          </a:prstGeom>
          <a:noFill/>
        </p:spPr>
      </p:pic>
    </p:spTree>
    <p:extLst>
      <p:ext uri="{BB962C8B-B14F-4D97-AF65-F5344CB8AC3E}">
        <p14:creationId xmlns:p14="http://schemas.microsoft.com/office/powerpoint/2010/main" val="125712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Datumsplatzhalter 4"/>
          <p:cNvSpPr>
            <a:spLocks noGrp="1"/>
          </p:cNvSpPr>
          <p:nvPr>
            <p:ph type="dt" sz="half" idx="10"/>
          </p:nvPr>
        </p:nvSpPr>
        <p:spPr>
          <a:xfrm>
            <a:off x="467544" y="6309320"/>
            <a:ext cx="2592288" cy="365125"/>
          </a:xfrm>
        </p:spPr>
        <p:txBody>
          <a:bodyPr/>
          <a:lstStyle/>
          <a:p>
            <a:r>
              <a:rPr lang="de-DE" smtClean="0"/>
              <a:t>Formation continue ASF 2016</a:t>
            </a:r>
            <a:endParaRPr lang="de-CH" dirty="0"/>
          </a:p>
        </p:txBody>
      </p:sp>
      <p:sp>
        <p:nvSpPr>
          <p:cNvPr id="6" name="Fußzeilenplatzhalter 5"/>
          <p:cNvSpPr>
            <a:spLocks noGrp="1"/>
          </p:cNvSpPr>
          <p:nvPr>
            <p:ph type="ftr" sz="quarter" idx="11"/>
          </p:nvPr>
        </p:nvSpPr>
        <p:spPr>
          <a:xfrm>
            <a:off x="3491880" y="6381328"/>
            <a:ext cx="2895600" cy="365125"/>
          </a:xfrm>
        </p:spPr>
        <p:txBody>
          <a:bodyPr/>
          <a:lstStyle/>
          <a:p>
            <a:endParaRPr lang="de-CH" dirty="0"/>
          </a:p>
        </p:txBody>
      </p:sp>
      <p:sp>
        <p:nvSpPr>
          <p:cNvPr id="7" name="Foliennummernplatzhalter 6"/>
          <p:cNvSpPr>
            <a:spLocks noGrp="1"/>
          </p:cNvSpPr>
          <p:nvPr>
            <p:ph type="sldNum" sz="quarter" idx="12"/>
          </p:nvPr>
        </p:nvSpPr>
        <p:spPr/>
        <p:txBody>
          <a:bodyPr/>
          <a:lstStyle/>
          <a:p>
            <a:fld id="{AB4716B6-1B50-4A20-B06F-42AD2193150B}" type="slidenum">
              <a:rPr lang="de-CH" smtClean="0"/>
              <a:t>‹Nr.›</a:t>
            </a:fld>
            <a:endParaRPr lang="de-CH"/>
          </a:p>
        </p:txBody>
      </p:sp>
      <p:pic>
        <p:nvPicPr>
          <p:cNvPr id="8" name="Bild 2" descr="Logo_SBV_mText_JPG_300ppi"/>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092280" y="215047"/>
            <a:ext cx="1872615" cy="621665"/>
          </a:xfrm>
          <a:prstGeom prst="rect">
            <a:avLst/>
          </a:prstGeom>
          <a:noFill/>
        </p:spPr>
      </p:pic>
    </p:spTree>
    <p:extLst>
      <p:ext uri="{BB962C8B-B14F-4D97-AF65-F5344CB8AC3E}">
        <p14:creationId xmlns:p14="http://schemas.microsoft.com/office/powerpoint/2010/main" val="209856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AB4716B6-1B50-4A20-B06F-42AD2193150B}" type="slidenum">
              <a:rPr lang="de-CH" smtClean="0"/>
              <a:t>‹Nr.›</a:t>
            </a:fld>
            <a:endParaRPr lang="de-CH"/>
          </a:p>
        </p:txBody>
      </p:sp>
      <p:pic>
        <p:nvPicPr>
          <p:cNvPr id="10" name="Bild 2" descr="Logo_SBV_mText_JPG_300ppi"/>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092280" y="215047"/>
            <a:ext cx="1872615" cy="621665"/>
          </a:xfrm>
          <a:prstGeom prst="rect">
            <a:avLst/>
          </a:prstGeom>
          <a:noFill/>
        </p:spPr>
      </p:pic>
      <p:sp>
        <p:nvSpPr>
          <p:cNvPr id="11" name="Datumsplatzhalter 4"/>
          <p:cNvSpPr>
            <a:spLocks noGrp="1"/>
          </p:cNvSpPr>
          <p:nvPr>
            <p:ph type="dt" sz="half" idx="10"/>
          </p:nvPr>
        </p:nvSpPr>
        <p:spPr>
          <a:xfrm>
            <a:off x="467544" y="6309320"/>
            <a:ext cx="2592288" cy="365125"/>
          </a:xfrm>
        </p:spPr>
        <p:txBody>
          <a:bodyPr/>
          <a:lstStyle/>
          <a:p>
            <a:r>
              <a:rPr lang="de-DE" smtClean="0"/>
              <a:t>Formation continue ASF 2016</a:t>
            </a:r>
            <a:endParaRPr lang="de-CH" dirty="0"/>
          </a:p>
        </p:txBody>
      </p:sp>
    </p:spTree>
    <p:extLst>
      <p:ext uri="{BB962C8B-B14F-4D97-AF65-F5344CB8AC3E}">
        <p14:creationId xmlns:p14="http://schemas.microsoft.com/office/powerpoint/2010/main" val="3741945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CH" dirty="0"/>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AB4716B6-1B50-4A20-B06F-42AD2193150B}" type="slidenum">
              <a:rPr lang="de-CH" smtClean="0"/>
              <a:t>‹Nr.›</a:t>
            </a:fld>
            <a:endParaRPr lang="de-CH"/>
          </a:p>
        </p:txBody>
      </p:sp>
      <p:pic>
        <p:nvPicPr>
          <p:cNvPr id="6" name="Bild 2" descr="Logo_SBV_mText_JPG_300ppi"/>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092280" y="215047"/>
            <a:ext cx="1872615" cy="621665"/>
          </a:xfrm>
          <a:prstGeom prst="rect">
            <a:avLst/>
          </a:prstGeom>
          <a:noFill/>
        </p:spPr>
      </p:pic>
      <p:sp>
        <p:nvSpPr>
          <p:cNvPr id="7" name="Datumsplatzhalter 4"/>
          <p:cNvSpPr>
            <a:spLocks noGrp="1"/>
          </p:cNvSpPr>
          <p:nvPr>
            <p:ph type="dt" sz="half" idx="10"/>
          </p:nvPr>
        </p:nvSpPr>
        <p:spPr>
          <a:xfrm>
            <a:off x="467544" y="6309320"/>
            <a:ext cx="2592288" cy="365125"/>
          </a:xfrm>
        </p:spPr>
        <p:txBody>
          <a:bodyPr/>
          <a:lstStyle/>
          <a:p>
            <a:r>
              <a:rPr lang="de-DE" smtClean="0"/>
              <a:t>Formation continue ASF 2016</a:t>
            </a:r>
            <a:endParaRPr lang="de-CH" dirty="0"/>
          </a:p>
        </p:txBody>
      </p:sp>
    </p:spTree>
    <p:extLst>
      <p:ext uri="{BB962C8B-B14F-4D97-AF65-F5344CB8AC3E}">
        <p14:creationId xmlns:p14="http://schemas.microsoft.com/office/powerpoint/2010/main" val="112443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AB4716B6-1B50-4A20-B06F-42AD2193150B}" type="slidenum">
              <a:rPr lang="de-CH" smtClean="0"/>
              <a:t>‹Nr.›</a:t>
            </a:fld>
            <a:endParaRPr lang="de-CH"/>
          </a:p>
        </p:txBody>
      </p:sp>
      <p:pic>
        <p:nvPicPr>
          <p:cNvPr id="5" name="Bild 2" descr="Logo_SBV_mText_JPG_300ppi"/>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092280" y="215047"/>
            <a:ext cx="1872615" cy="621665"/>
          </a:xfrm>
          <a:prstGeom prst="rect">
            <a:avLst/>
          </a:prstGeom>
          <a:noFill/>
        </p:spPr>
      </p:pic>
      <p:sp>
        <p:nvSpPr>
          <p:cNvPr id="7" name="Datumsplatzhalter 4"/>
          <p:cNvSpPr>
            <a:spLocks noGrp="1"/>
          </p:cNvSpPr>
          <p:nvPr>
            <p:ph type="dt" sz="half" idx="10"/>
          </p:nvPr>
        </p:nvSpPr>
        <p:spPr>
          <a:xfrm>
            <a:off x="467544" y="6309320"/>
            <a:ext cx="2592288" cy="365125"/>
          </a:xfrm>
        </p:spPr>
        <p:txBody>
          <a:bodyPr/>
          <a:lstStyle/>
          <a:p>
            <a:r>
              <a:rPr lang="de-DE" smtClean="0"/>
              <a:t>Formation continue ASF 2016</a:t>
            </a:r>
            <a:endParaRPr lang="de-CH" dirty="0"/>
          </a:p>
        </p:txBody>
      </p:sp>
    </p:spTree>
    <p:extLst>
      <p:ext uri="{BB962C8B-B14F-4D97-AF65-F5344CB8AC3E}">
        <p14:creationId xmlns:p14="http://schemas.microsoft.com/office/powerpoint/2010/main" val="1700363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67544" y="72008"/>
            <a:ext cx="7772400" cy="836712"/>
          </a:xfrm>
        </p:spPr>
        <p:txBody>
          <a:bodyPr/>
          <a:lstStyle>
            <a:lvl1pPr algn="l">
              <a:defRPr baseline="0"/>
            </a:lvl1pPr>
          </a:lstStyle>
          <a:p>
            <a:endParaRPr lang="de-CH" dirty="0"/>
          </a:p>
        </p:txBody>
      </p:sp>
      <p:sp>
        <p:nvSpPr>
          <p:cNvPr id="12" name="Bildplatzhalter 11"/>
          <p:cNvSpPr>
            <a:spLocks noGrp="1"/>
          </p:cNvSpPr>
          <p:nvPr>
            <p:ph type="pic" sz="quarter" idx="10"/>
          </p:nvPr>
        </p:nvSpPr>
        <p:spPr>
          <a:xfrm>
            <a:off x="683568" y="1700808"/>
            <a:ext cx="8280920" cy="4321175"/>
          </a:xfrm>
        </p:spPr>
        <p:txBody>
          <a:bodyPr/>
          <a:lstStyle/>
          <a:p>
            <a:pPr lvl="0"/>
            <a:endParaRPr lang="de-CH" noProof="0" dirty="0"/>
          </a:p>
        </p:txBody>
      </p:sp>
      <p:sp>
        <p:nvSpPr>
          <p:cNvPr id="4" name="Datumsplatzhalter 3"/>
          <p:cNvSpPr>
            <a:spLocks noGrp="1"/>
          </p:cNvSpPr>
          <p:nvPr>
            <p:ph type="dt" sz="half" idx="11"/>
          </p:nvPr>
        </p:nvSpPr>
        <p:spPr>
          <a:xfrm>
            <a:off x="465138" y="6356350"/>
            <a:ext cx="3242766" cy="365125"/>
          </a:xfrm>
        </p:spPr>
        <p:txBody>
          <a:bodyPr/>
          <a:lstStyle>
            <a:lvl1pPr>
              <a:defRPr/>
            </a:lvl1pPr>
          </a:lstStyle>
          <a:p>
            <a:pPr>
              <a:defRPr/>
            </a:pPr>
            <a:r>
              <a:rPr lang="de-DE" smtClean="0"/>
              <a:t>Formation continue ASF 2016</a:t>
            </a:r>
            <a:endParaRPr lang="de-CH" dirty="0"/>
          </a:p>
        </p:txBody>
      </p:sp>
      <p:sp>
        <p:nvSpPr>
          <p:cNvPr id="5" name="Fußzeilenplatzhalter 4"/>
          <p:cNvSpPr>
            <a:spLocks noGrp="1"/>
          </p:cNvSpPr>
          <p:nvPr>
            <p:ph type="ftr" sz="quarter" idx="12"/>
          </p:nvPr>
        </p:nvSpPr>
        <p:spPr>
          <a:xfrm>
            <a:off x="7451725" y="6356350"/>
            <a:ext cx="1635125" cy="365125"/>
          </a:xfrm>
        </p:spPr>
        <p:txBody>
          <a:bodyPr/>
          <a:lstStyle>
            <a:lvl1pPr>
              <a:defRPr/>
            </a:lvl1pPr>
          </a:lstStyle>
          <a:p>
            <a:pPr>
              <a:defRPr/>
            </a:pPr>
            <a:endParaRPr lang="de-CH" dirty="0"/>
          </a:p>
        </p:txBody>
      </p:sp>
    </p:spTree>
    <p:extLst>
      <p:ext uri="{BB962C8B-B14F-4D97-AF65-F5344CB8AC3E}">
        <p14:creationId xmlns:p14="http://schemas.microsoft.com/office/powerpoint/2010/main" val="2951719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12000" y="1346400"/>
            <a:ext cx="7920000" cy="4481608"/>
          </a:xfrm>
          <a:prstGeom prst="rect">
            <a:avLst/>
          </a:prstGeom>
        </p:spPr>
        <p:txBody>
          <a:bodyPr lIns="0" tIns="0" rIns="0" bIns="0">
            <a:normAutofit/>
          </a:bodyPr>
          <a:lstStyle>
            <a:lvl1pPr marL="177800" marR="0" indent="-177800" algn="l" defTabSz="457200" rtl="0" eaLnBrk="1" fontAlgn="auto" latinLnBrk="0" hangingPunct="1">
              <a:lnSpc>
                <a:spcPct val="100000"/>
              </a:lnSpc>
              <a:spcBef>
                <a:spcPct val="20000"/>
              </a:spcBef>
              <a:spcAft>
                <a:spcPts val="0"/>
              </a:spcAft>
              <a:buClrTx/>
              <a:buSzTx/>
              <a:buFont typeface="Arial"/>
              <a:buChar char="•"/>
              <a:tabLst/>
              <a:defRPr sz="2200" b="0" i="0">
                <a:solidFill>
                  <a:schemeClr val="tx1"/>
                </a:solidFill>
                <a:latin typeface="Arial"/>
                <a:cs typeface="Arial"/>
              </a:defRPr>
            </a:lvl1pPr>
            <a:lvl2pPr>
              <a:defRPr b="0" i="1">
                <a:solidFill>
                  <a:srgbClr val="5C5C5C"/>
                </a:solidFill>
                <a:latin typeface="Arial"/>
                <a:cs typeface="Arial"/>
              </a:defRPr>
            </a:lvl2pPr>
            <a:lvl3pPr>
              <a:defRPr b="0" i="1">
                <a:solidFill>
                  <a:srgbClr val="5C5C5C"/>
                </a:solidFill>
                <a:latin typeface="Arial"/>
                <a:cs typeface="Arial"/>
              </a:defRPr>
            </a:lvl3pPr>
            <a:lvl4pPr>
              <a:defRPr b="0" i="1">
                <a:solidFill>
                  <a:srgbClr val="5C5C5C"/>
                </a:solidFill>
                <a:latin typeface="Arial"/>
                <a:cs typeface="Arial"/>
              </a:defRPr>
            </a:lvl4pPr>
            <a:lvl5pPr>
              <a:defRPr b="0" i="1">
                <a:solidFill>
                  <a:srgbClr val="5C5C5C"/>
                </a:solidFill>
                <a:latin typeface="Arial"/>
                <a:cs typeface="Arial"/>
              </a:defRPr>
            </a:lvl5pPr>
          </a:lstStyle>
          <a:p>
            <a:pPr lvl="0"/>
            <a:r>
              <a:rPr lang="de-CH"/>
              <a:t>Mastertextformat bearbeiten</a:t>
            </a:r>
          </a:p>
          <a:p>
            <a:pPr marL="177800" marR="0" lvl="0" indent="-177800" algn="l" defTabSz="457200" rtl="0" eaLnBrk="1" fontAlgn="auto" latinLnBrk="0" hangingPunct="1">
              <a:lnSpc>
                <a:spcPct val="100000"/>
              </a:lnSpc>
              <a:spcBef>
                <a:spcPct val="20000"/>
              </a:spcBef>
              <a:spcAft>
                <a:spcPts val="0"/>
              </a:spcAft>
              <a:buClrTx/>
              <a:buSzTx/>
              <a:buFont typeface="Arial"/>
              <a:buChar char="•"/>
              <a:tabLst/>
              <a:defRPr/>
            </a:pPr>
            <a:r>
              <a:rPr lang="de-CH"/>
              <a:t>Mastertextformat bearbeiten</a:t>
            </a:r>
            <a:endParaRPr lang="de-DE" dirty="0"/>
          </a:p>
        </p:txBody>
      </p:sp>
      <p:sp>
        <p:nvSpPr>
          <p:cNvPr id="4" name="Foliennummernplatzhalter 3"/>
          <p:cNvSpPr>
            <a:spLocks noGrp="1"/>
          </p:cNvSpPr>
          <p:nvPr>
            <p:ph type="sldNum" sz="quarter" idx="11"/>
          </p:nvPr>
        </p:nvSpPr>
        <p:spPr/>
        <p:txBody>
          <a:bodyPr/>
          <a:lstStyle/>
          <a:p>
            <a:fld id="{8AFFBF7A-B51A-4FEC-B7DA-A45AE22C2932}" type="slidenum">
              <a:rPr lang="de-CH" smtClean="0"/>
              <a:pPr/>
              <a:t>‹Nr.›</a:t>
            </a:fld>
            <a:endParaRPr lang="de-CH" dirty="0"/>
          </a:p>
        </p:txBody>
      </p:sp>
    </p:spTree>
    <p:extLst>
      <p:ext uri="{BB962C8B-B14F-4D97-AF65-F5344CB8AC3E}">
        <p14:creationId xmlns:p14="http://schemas.microsoft.com/office/powerpoint/2010/main" val="279508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83568" y="63093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Formation continue ASF 2016</a:t>
            </a:r>
            <a:endParaRPr lang="de-CH"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716B6-1B50-4A20-B06F-42AD2193150B}" type="slidenum">
              <a:rPr lang="de-CH" smtClean="0"/>
              <a:t>‹Nr.›</a:t>
            </a:fld>
            <a:endParaRPr lang="de-CH"/>
          </a:p>
        </p:txBody>
      </p:sp>
      <p:pic>
        <p:nvPicPr>
          <p:cNvPr id="7" name="Bild 2" descr="Logo_SBV_mText_JPG_300ppi"/>
          <p:cNvPicPr/>
          <p:nvPr userDrawn="1"/>
        </p:nvPicPr>
        <p:blipFill>
          <a:blip r:embed="rId30" cstate="screen">
            <a:extLst>
              <a:ext uri="{28A0092B-C50C-407E-A947-70E740481C1C}">
                <a14:useLocalDpi xmlns:a14="http://schemas.microsoft.com/office/drawing/2010/main"/>
              </a:ext>
            </a:extLst>
          </a:blip>
          <a:srcRect/>
          <a:stretch>
            <a:fillRect/>
          </a:stretch>
        </p:blipFill>
        <p:spPr bwMode="auto">
          <a:xfrm>
            <a:off x="7092280" y="215047"/>
            <a:ext cx="1872615" cy="621665"/>
          </a:xfrm>
          <a:prstGeom prst="rect">
            <a:avLst/>
          </a:prstGeom>
          <a:noFill/>
        </p:spPr>
      </p:pic>
    </p:spTree>
    <p:extLst>
      <p:ext uri="{BB962C8B-B14F-4D97-AF65-F5344CB8AC3E}">
        <p14:creationId xmlns:p14="http://schemas.microsoft.com/office/powerpoint/2010/main" val="330761084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1628800"/>
            <a:ext cx="8208912" cy="3672408"/>
          </a:xfrm>
        </p:spPr>
        <p:txBody>
          <a:bodyPr>
            <a:normAutofit/>
          </a:bodyPr>
          <a:lstStyle/>
          <a:p>
            <a:r>
              <a:rPr lang="de-CH" sz="4800" b="1" dirty="0">
                <a:latin typeface="Arial" panose="020B0604020202020204" pitchFamily="34" charset="0"/>
                <a:cs typeface="Arial" panose="020B0604020202020204" pitchFamily="34" charset="0"/>
              </a:rPr>
              <a:t>Programme de </a:t>
            </a:r>
            <a:r>
              <a:rPr lang="de-CH" sz="4800" b="1" dirty="0" err="1">
                <a:latin typeface="Arial" panose="020B0604020202020204" pitchFamily="34" charset="0"/>
                <a:cs typeface="Arial" panose="020B0604020202020204" pitchFamily="34" charset="0"/>
              </a:rPr>
              <a:t>rinçage</a:t>
            </a:r>
            <a:r>
              <a:rPr lang="de-CH" sz="4800" b="1" dirty="0">
                <a:latin typeface="Arial" panose="020B0604020202020204" pitchFamily="34" charset="0"/>
                <a:cs typeface="Arial" panose="020B0604020202020204" pitchFamily="34" charset="0"/>
              </a:rPr>
              <a:t/>
            </a:r>
            <a:br>
              <a:rPr lang="de-CH" sz="4800" b="1" dirty="0">
                <a:latin typeface="Arial" panose="020B0604020202020204" pitchFamily="34" charset="0"/>
                <a:cs typeface="Arial" panose="020B0604020202020204" pitchFamily="34" charset="0"/>
              </a:rPr>
            </a:br>
            <a:r>
              <a:rPr lang="de-CH" sz="4800" b="1" dirty="0">
                <a:latin typeface="Arial" panose="020B0604020202020204" pitchFamily="34" charset="0"/>
                <a:cs typeface="Arial" panose="020B0604020202020204" pitchFamily="34" charset="0"/>
              </a:rPr>
              <a:t/>
            </a:r>
            <a:br>
              <a:rPr lang="de-CH" sz="4800" b="1" dirty="0">
                <a:latin typeface="Arial" panose="020B0604020202020204" pitchFamily="34" charset="0"/>
                <a:cs typeface="Arial" panose="020B0604020202020204" pitchFamily="34" charset="0"/>
              </a:rPr>
            </a:br>
            <a:r>
              <a:rPr lang="de-CH" sz="2000" b="1" dirty="0" err="1">
                <a:latin typeface="Arial" panose="020B0604020202020204" pitchFamily="34" charset="0"/>
                <a:cs typeface="Arial" panose="020B0604020202020204" pitchFamily="34" charset="0"/>
              </a:rPr>
              <a:t>Orateurs</a:t>
            </a:r>
            <a:r>
              <a:rPr lang="de-CH" sz="2000" b="1" dirty="0">
                <a:latin typeface="Arial" panose="020B0604020202020204" pitchFamily="34" charset="0"/>
                <a:cs typeface="Arial" panose="020B0604020202020204" pitchFamily="34" charset="0"/>
              </a:rPr>
              <a:t>: </a:t>
            </a:r>
            <a:br>
              <a:rPr lang="de-CH" sz="2000" b="1" dirty="0">
                <a:latin typeface="Arial" panose="020B0604020202020204" pitchFamily="34" charset="0"/>
                <a:cs typeface="Arial" panose="020B0604020202020204" pitchFamily="34" charset="0"/>
              </a:rPr>
            </a:br>
            <a:r>
              <a:rPr lang="de-CH" sz="2000" b="1" dirty="0">
                <a:latin typeface="Arial" panose="020B0604020202020204" pitchFamily="34" charset="0"/>
                <a:cs typeface="Arial" panose="020B0604020202020204" pitchFamily="34" charset="0"/>
              </a:rPr>
              <a:t>Heinz Matteucci	Heinis AG</a:t>
            </a:r>
            <a:br>
              <a:rPr lang="de-CH" sz="2000" b="1" dirty="0">
                <a:latin typeface="Arial" panose="020B0604020202020204" pitchFamily="34" charset="0"/>
                <a:cs typeface="Arial" panose="020B0604020202020204" pitchFamily="34" charset="0"/>
              </a:rPr>
            </a:br>
            <a:r>
              <a:rPr lang="de-CH" sz="2000" b="1" dirty="0">
                <a:latin typeface="Arial" panose="020B0604020202020204" pitchFamily="34" charset="0"/>
                <a:cs typeface="Arial" panose="020B0604020202020204" pitchFamily="34" charset="0"/>
              </a:rPr>
              <a:t>Ueli </a:t>
            </a:r>
            <a:r>
              <a:rPr lang="de-CH" sz="2000" b="1" dirty="0" err="1">
                <a:latin typeface="Arial" panose="020B0604020202020204" pitchFamily="34" charset="0"/>
                <a:cs typeface="Arial" panose="020B0604020202020204" pitchFamily="34" charset="0"/>
              </a:rPr>
              <a:t>Wehrli</a:t>
            </a:r>
            <a:r>
              <a:rPr lang="de-CH" sz="2000" b="1" dirty="0">
                <a:latin typeface="Arial" panose="020B0604020202020204" pitchFamily="34" charset="0"/>
                <a:cs typeface="Arial" panose="020B0604020202020204" pitchFamily="34" charset="0"/>
              </a:rPr>
              <a:t>		</a:t>
            </a:r>
            <a:r>
              <a:rPr lang="de-CH" sz="2000" b="1" dirty="0" err="1">
                <a:latin typeface="Arial" panose="020B0604020202020204" pitchFamily="34" charset="0"/>
                <a:cs typeface="Arial" panose="020B0604020202020204" pitchFamily="34" charset="0"/>
              </a:rPr>
              <a:t>Aquagrischa</a:t>
            </a:r>
            <a:r>
              <a:rPr lang="de-CH" sz="2000" b="1" dirty="0">
                <a:latin typeface="Arial" panose="020B0604020202020204" pitchFamily="34" charset="0"/>
                <a:cs typeface="Arial" panose="020B0604020202020204" pitchFamily="34" charset="0"/>
              </a:rPr>
              <a:t> AG</a:t>
            </a:r>
            <a:br>
              <a:rPr lang="de-CH" sz="2000" b="1" dirty="0">
                <a:latin typeface="Arial" panose="020B0604020202020204" pitchFamily="34" charset="0"/>
                <a:cs typeface="Arial" panose="020B0604020202020204" pitchFamily="34" charset="0"/>
              </a:rPr>
            </a:br>
            <a:r>
              <a:rPr lang="de-CH" sz="2000" b="1" dirty="0">
                <a:latin typeface="Arial" panose="020B0604020202020204" pitchFamily="34" charset="0"/>
                <a:cs typeface="Arial" panose="020B0604020202020204" pitchFamily="34" charset="0"/>
              </a:rPr>
              <a:t>Marco Imhof		</a:t>
            </a:r>
            <a:r>
              <a:rPr lang="fr-CH" sz="2000" b="1" dirty="0">
                <a:latin typeface="Arial" panose="020B0604020202020204" pitchFamily="34" charset="0"/>
                <a:cs typeface="Arial" panose="020B0604020202020204" pitchFamily="34" charset="0"/>
              </a:rPr>
              <a:t>Association suisse des fontainiers ASF</a:t>
            </a:r>
            <a:endParaRPr lang="de-CH" sz="5300" b="1"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11"/>
          </p:nvPr>
        </p:nvSpPr>
        <p:spPr/>
        <p:txBody>
          <a:bodyPr/>
          <a:lstStyle/>
          <a:p>
            <a:pPr>
              <a:defRPr/>
            </a:pPr>
            <a:r>
              <a:rPr lang="de-DE" smtClean="0"/>
              <a:t>Formation continue ASF 2016</a:t>
            </a:r>
            <a:endParaRPr lang="de-CH" dirty="0"/>
          </a:p>
        </p:txBody>
      </p:sp>
      <p:sp>
        <p:nvSpPr>
          <p:cNvPr id="3" name="Fußzeilenplatzhalter 2"/>
          <p:cNvSpPr>
            <a:spLocks noGrp="1"/>
          </p:cNvSpPr>
          <p:nvPr>
            <p:ph type="ftr" sz="quarter" idx="12"/>
          </p:nvPr>
        </p:nvSpPr>
        <p:spPr/>
        <p:txBody>
          <a:bodyPr/>
          <a:lstStyle/>
          <a:p>
            <a:pPr>
              <a:defRPr/>
            </a:pPr>
            <a:endParaRPr lang="de-CH" dirty="0"/>
          </a:p>
        </p:txBody>
      </p:sp>
    </p:spTree>
    <p:extLst>
      <p:ext uri="{BB962C8B-B14F-4D97-AF65-F5344CB8AC3E}">
        <p14:creationId xmlns:p14="http://schemas.microsoft.com/office/powerpoint/2010/main" val="2529999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12000" y="489846"/>
            <a:ext cx="6500000" cy="338554"/>
          </a:xfrm>
          <a:prstGeom prst="rect">
            <a:avLst/>
          </a:prstGeom>
          <a:noFill/>
        </p:spPr>
        <p:txBody>
          <a:bodyPr wrap="square" lIns="0" tIns="0" bIns="0" rtlCol="0">
            <a:spAutoFit/>
          </a:bodyPr>
          <a:lstStyle/>
          <a:p>
            <a:r>
              <a:rPr lang="de-DE" sz="2200" b="1" dirty="0" err="1">
                <a:solidFill>
                  <a:srgbClr val="0D99C9"/>
                </a:solidFill>
                <a:latin typeface="Arial"/>
                <a:cs typeface="Arial"/>
              </a:rPr>
              <a:t>Préparation</a:t>
            </a:r>
            <a:r>
              <a:rPr lang="de-DE" sz="2200" b="1" dirty="0">
                <a:solidFill>
                  <a:srgbClr val="0D99C9"/>
                </a:solidFill>
                <a:latin typeface="Arial"/>
                <a:cs typeface="Arial"/>
              </a:rPr>
              <a:t> du </a:t>
            </a:r>
            <a:r>
              <a:rPr lang="de-DE" sz="2200" b="1" dirty="0" err="1">
                <a:solidFill>
                  <a:srgbClr val="0D99C9"/>
                </a:solidFill>
                <a:latin typeface="Arial"/>
                <a:cs typeface="Arial"/>
              </a:rPr>
              <a:t>programme</a:t>
            </a:r>
            <a:r>
              <a:rPr lang="de-DE" sz="2200" b="1" dirty="0">
                <a:solidFill>
                  <a:srgbClr val="0D99C9"/>
                </a:solidFill>
                <a:latin typeface="Arial"/>
                <a:cs typeface="Arial"/>
              </a:rPr>
              <a:t> de </a:t>
            </a:r>
            <a:r>
              <a:rPr lang="de-DE" sz="2200" b="1" dirty="0" err="1">
                <a:solidFill>
                  <a:srgbClr val="0D99C9"/>
                </a:solidFill>
                <a:latin typeface="Arial"/>
                <a:cs typeface="Arial"/>
              </a:rPr>
              <a:t>rinçage</a:t>
            </a:r>
            <a:endParaRPr lang="de-DE" sz="2200" b="1" dirty="0">
              <a:solidFill>
                <a:srgbClr val="0D99C9"/>
              </a:solidFill>
              <a:latin typeface="Arial"/>
              <a:cs typeface="Arial"/>
            </a:endParaRPr>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3396"/>
          <a:stretch/>
        </p:blipFill>
        <p:spPr bwMode="auto">
          <a:xfrm rot="10800000">
            <a:off x="-252568" y="1009648"/>
            <a:ext cx="5796115" cy="433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llipse 5"/>
          <p:cNvSpPr/>
          <p:nvPr/>
        </p:nvSpPr>
        <p:spPr>
          <a:xfrm>
            <a:off x="1695153" y="2081837"/>
            <a:ext cx="812074" cy="3318838"/>
          </a:xfrm>
          <a:prstGeom prst="ellipse">
            <a:avLst/>
          </a:prstGeom>
          <a:noFill/>
          <a:ln w="38100">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7" name="Textfeld 6"/>
          <p:cNvSpPr txBox="1"/>
          <p:nvPr/>
        </p:nvSpPr>
        <p:spPr>
          <a:xfrm>
            <a:off x="2645490" y="4641055"/>
            <a:ext cx="1981200" cy="923330"/>
          </a:xfrm>
          <a:prstGeom prst="rect">
            <a:avLst/>
          </a:prstGeom>
          <a:noFill/>
        </p:spPr>
        <p:txBody>
          <a:bodyPr wrap="square" rtlCol="0">
            <a:spAutoFit/>
          </a:bodyPr>
          <a:lstStyle/>
          <a:p>
            <a:r>
              <a:rPr lang="de-CH" dirty="0" err="1">
                <a:solidFill>
                  <a:srgbClr val="FF0000"/>
                </a:solidFill>
              </a:rPr>
              <a:t>Anticipation</a:t>
            </a:r>
            <a:r>
              <a:rPr lang="de-CH" dirty="0">
                <a:solidFill>
                  <a:srgbClr val="FF0000"/>
                </a:solidFill>
              </a:rPr>
              <a:t> </a:t>
            </a:r>
            <a:r>
              <a:rPr lang="de-CH" dirty="0" err="1">
                <a:solidFill>
                  <a:srgbClr val="FF0000"/>
                </a:solidFill>
              </a:rPr>
              <a:t>d’un</a:t>
            </a:r>
            <a:r>
              <a:rPr lang="de-CH" dirty="0">
                <a:solidFill>
                  <a:srgbClr val="FF0000"/>
                </a:solidFill>
              </a:rPr>
              <a:t> </a:t>
            </a:r>
            <a:r>
              <a:rPr lang="de-CH" dirty="0" err="1">
                <a:solidFill>
                  <a:srgbClr val="FF0000"/>
                </a:solidFill>
              </a:rPr>
              <a:t>branchement</a:t>
            </a:r>
            <a:r>
              <a:rPr lang="de-CH" dirty="0">
                <a:solidFill>
                  <a:srgbClr val="FF0000"/>
                </a:solidFill>
              </a:rPr>
              <a:t> </a:t>
            </a:r>
            <a:r>
              <a:rPr lang="de-CH" dirty="0" err="1">
                <a:solidFill>
                  <a:srgbClr val="FF0000"/>
                </a:solidFill>
              </a:rPr>
              <a:t>d’immeuble</a:t>
            </a:r>
            <a:endParaRPr lang="de-CH" dirty="0">
              <a:solidFill>
                <a:srgbClr val="FF0000"/>
              </a:solidFill>
            </a:endParaRPr>
          </a:p>
        </p:txBody>
      </p:sp>
      <p:cxnSp>
        <p:nvCxnSpPr>
          <p:cNvPr id="5" name="Gerade Verbindung 4"/>
          <p:cNvCxnSpPr/>
          <p:nvPr/>
        </p:nvCxnSpPr>
        <p:spPr>
          <a:xfrm>
            <a:off x="1173480" y="2560320"/>
            <a:ext cx="1744980" cy="2080735"/>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Gerade Verbindung 8"/>
          <p:cNvCxnSpPr/>
          <p:nvPr/>
        </p:nvCxnSpPr>
        <p:spPr>
          <a:xfrm flipH="1">
            <a:off x="1348740" y="2560320"/>
            <a:ext cx="1455420" cy="240390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434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E\3-Intern\Vorträge\Referat Netzspülung Trinkwasserinspektorentagung 2015\Dok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1791847" y="280790"/>
            <a:ext cx="4799734" cy="6722274"/>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612000" y="489846"/>
            <a:ext cx="6500000" cy="338554"/>
          </a:xfrm>
          <a:prstGeom prst="rect">
            <a:avLst/>
          </a:prstGeom>
          <a:noFill/>
        </p:spPr>
        <p:txBody>
          <a:bodyPr wrap="square" lIns="0" tIns="0" bIns="0" rtlCol="0">
            <a:spAutoFit/>
          </a:bodyPr>
          <a:lstStyle/>
          <a:p>
            <a:r>
              <a:rPr lang="de-DE" sz="2200" b="1" dirty="0" err="1">
                <a:solidFill>
                  <a:srgbClr val="0D99C9"/>
                </a:solidFill>
                <a:latin typeface="Arial"/>
                <a:cs typeface="Arial"/>
              </a:rPr>
              <a:t>Préparation</a:t>
            </a:r>
            <a:r>
              <a:rPr lang="de-DE" sz="2200" b="1" dirty="0">
                <a:solidFill>
                  <a:srgbClr val="0D99C9"/>
                </a:solidFill>
                <a:latin typeface="Arial"/>
                <a:cs typeface="Arial"/>
              </a:rPr>
              <a:t> du </a:t>
            </a:r>
            <a:r>
              <a:rPr lang="de-DE" sz="2200" b="1" dirty="0" err="1">
                <a:solidFill>
                  <a:srgbClr val="0D99C9"/>
                </a:solidFill>
                <a:latin typeface="Arial"/>
                <a:cs typeface="Arial"/>
              </a:rPr>
              <a:t>programme</a:t>
            </a:r>
            <a:r>
              <a:rPr lang="de-DE" sz="2200" b="1" dirty="0">
                <a:solidFill>
                  <a:srgbClr val="0D99C9"/>
                </a:solidFill>
                <a:latin typeface="Arial"/>
                <a:cs typeface="Arial"/>
              </a:rPr>
              <a:t> de </a:t>
            </a:r>
            <a:r>
              <a:rPr lang="de-DE" sz="2200" b="1" dirty="0" err="1">
                <a:solidFill>
                  <a:srgbClr val="0D99C9"/>
                </a:solidFill>
                <a:latin typeface="Arial"/>
                <a:cs typeface="Arial"/>
              </a:rPr>
              <a:t>rinçage</a:t>
            </a:r>
            <a:endParaRPr lang="de-DE" sz="2200" b="1" dirty="0">
              <a:solidFill>
                <a:srgbClr val="0D99C9"/>
              </a:solidFill>
              <a:latin typeface="Arial"/>
              <a:cs typeface="Arial"/>
            </a:endParaRPr>
          </a:p>
        </p:txBody>
      </p:sp>
      <p:sp>
        <p:nvSpPr>
          <p:cNvPr id="6" name="Ellipse 5"/>
          <p:cNvSpPr/>
          <p:nvPr/>
        </p:nvSpPr>
        <p:spPr>
          <a:xfrm rot="20811622">
            <a:off x="2876549" y="1985010"/>
            <a:ext cx="1009650" cy="400050"/>
          </a:xfrm>
          <a:prstGeom prst="ellipse">
            <a:avLst/>
          </a:prstGeom>
          <a:noFill/>
          <a:ln w="381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781246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12000" y="489846"/>
            <a:ext cx="6500000" cy="338554"/>
          </a:xfrm>
          <a:prstGeom prst="rect">
            <a:avLst/>
          </a:prstGeom>
          <a:noFill/>
        </p:spPr>
        <p:txBody>
          <a:bodyPr wrap="square" lIns="0" tIns="0" bIns="0" rtlCol="0">
            <a:spAutoFit/>
          </a:bodyPr>
          <a:lstStyle/>
          <a:p>
            <a:r>
              <a:rPr lang="de-DE" sz="2200" b="1" dirty="0" err="1">
                <a:solidFill>
                  <a:srgbClr val="0D99C9"/>
                </a:solidFill>
                <a:latin typeface="Arial"/>
                <a:cs typeface="Arial"/>
              </a:rPr>
              <a:t>Préparation</a:t>
            </a:r>
            <a:r>
              <a:rPr lang="de-DE" sz="2200" b="1" dirty="0">
                <a:solidFill>
                  <a:srgbClr val="0D99C9"/>
                </a:solidFill>
                <a:latin typeface="Arial"/>
                <a:cs typeface="Arial"/>
              </a:rPr>
              <a:t> du </a:t>
            </a:r>
            <a:r>
              <a:rPr lang="de-DE" sz="2200" b="1" dirty="0" err="1">
                <a:solidFill>
                  <a:srgbClr val="0D99C9"/>
                </a:solidFill>
                <a:latin typeface="Arial"/>
                <a:cs typeface="Arial"/>
              </a:rPr>
              <a:t>programme</a:t>
            </a:r>
            <a:r>
              <a:rPr lang="de-DE" sz="2200" b="1" dirty="0">
                <a:solidFill>
                  <a:srgbClr val="0D99C9"/>
                </a:solidFill>
                <a:latin typeface="Arial"/>
                <a:cs typeface="Arial"/>
              </a:rPr>
              <a:t> de </a:t>
            </a:r>
            <a:r>
              <a:rPr lang="de-DE" sz="2200" b="1" dirty="0" err="1">
                <a:solidFill>
                  <a:srgbClr val="0D99C9"/>
                </a:solidFill>
                <a:latin typeface="Arial"/>
                <a:cs typeface="Arial"/>
              </a:rPr>
              <a:t>rinçage</a:t>
            </a:r>
            <a:endParaRPr lang="de-DE" sz="2200" b="1" dirty="0">
              <a:solidFill>
                <a:srgbClr val="0D99C9"/>
              </a:solidFill>
              <a:latin typeface="Arial"/>
              <a:cs typeface="Arial"/>
            </a:endParaRPr>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87838" y="990599"/>
            <a:ext cx="4340541"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02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8650" y="-1890"/>
            <a:ext cx="4855350" cy="685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612000" y="289821"/>
            <a:ext cx="6500000" cy="677108"/>
          </a:xfrm>
          <a:prstGeom prst="rect">
            <a:avLst/>
          </a:prstGeom>
          <a:noFill/>
        </p:spPr>
        <p:txBody>
          <a:bodyPr wrap="square" lIns="0" tIns="0" bIns="0" rtlCol="0">
            <a:spAutoFit/>
          </a:bodyPr>
          <a:lstStyle/>
          <a:p>
            <a:r>
              <a:rPr lang="de-DE" sz="2200" b="1" dirty="0">
                <a:solidFill>
                  <a:srgbClr val="0D99C9"/>
                </a:solidFill>
                <a:latin typeface="Arial"/>
                <a:cs typeface="Arial"/>
              </a:rPr>
              <a:t>Assurance-</a:t>
            </a:r>
            <a:r>
              <a:rPr lang="de-DE" sz="2200" b="1" dirty="0" err="1">
                <a:solidFill>
                  <a:srgbClr val="0D99C9"/>
                </a:solidFill>
                <a:latin typeface="Arial"/>
                <a:cs typeface="Arial"/>
              </a:rPr>
              <a:t>qualité</a:t>
            </a:r>
            <a:r>
              <a:rPr lang="de-DE" sz="2200" b="1" dirty="0">
                <a:solidFill>
                  <a:srgbClr val="0D99C9"/>
                </a:solidFill>
                <a:latin typeface="Arial"/>
                <a:cs typeface="Arial"/>
              </a:rPr>
              <a:t> /</a:t>
            </a:r>
            <a:br>
              <a:rPr lang="de-DE" sz="2200" b="1" dirty="0">
                <a:solidFill>
                  <a:srgbClr val="0D99C9"/>
                </a:solidFill>
                <a:latin typeface="Arial"/>
                <a:cs typeface="Arial"/>
              </a:rPr>
            </a:br>
            <a:r>
              <a:rPr lang="de-DE" sz="2200" b="1" dirty="0" err="1">
                <a:solidFill>
                  <a:srgbClr val="0D99C9"/>
                </a:solidFill>
                <a:latin typeface="Arial"/>
                <a:cs typeface="Arial"/>
              </a:rPr>
              <a:t>autocontrôle</a:t>
            </a:r>
            <a:endParaRPr lang="de-DE" sz="2200" b="1" dirty="0">
              <a:solidFill>
                <a:srgbClr val="0D99C9"/>
              </a:solidFill>
              <a:latin typeface="Arial"/>
              <a:cs typeface="Arial"/>
            </a:endParaRPr>
          </a:p>
        </p:txBody>
      </p:sp>
      <p:sp>
        <p:nvSpPr>
          <p:cNvPr id="7" name="Inhaltsplatzhalter 1"/>
          <p:cNvSpPr>
            <a:spLocks noGrp="1"/>
          </p:cNvSpPr>
          <p:nvPr>
            <p:ph idx="1"/>
          </p:nvPr>
        </p:nvSpPr>
        <p:spPr>
          <a:xfrm>
            <a:off x="612000" y="1346400"/>
            <a:ext cx="7920000" cy="4481608"/>
          </a:xfrm>
        </p:spPr>
        <p:txBody>
          <a:bodyPr/>
          <a:lstStyle/>
          <a:p>
            <a:pPr>
              <a:spcAft>
                <a:spcPts val="600"/>
              </a:spcAft>
            </a:pPr>
            <a:r>
              <a:rPr lang="de-CH" dirty="0" err="1"/>
              <a:t>Élaborer</a:t>
            </a:r>
            <a:r>
              <a:rPr lang="de-CH" dirty="0"/>
              <a:t> le dossier </a:t>
            </a:r>
            <a:br>
              <a:rPr lang="de-CH" dirty="0"/>
            </a:br>
            <a:r>
              <a:rPr lang="de-CH" dirty="0" err="1"/>
              <a:t>d’autocontrôle</a:t>
            </a:r>
            <a:endParaRPr lang="de-CH" dirty="0"/>
          </a:p>
          <a:p>
            <a:pPr>
              <a:spcAft>
                <a:spcPts val="600"/>
              </a:spcAft>
            </a:pPr>
            <a:r>
              <a:rPr lang="de-CH" sz="2000" dirty="0"/>
              <a:t>Fixer </a:t>
            </a:r>
            <a:r>
              <a:rPr lang="de-CH" sz="2000" dirty="0" err="1"/>
              <a:t>l’intervalle</a:t>
            </a:r>
            <a:r>
              <a:rPr lang="de-CH" sz="2000" dirty="0"/>
              <a:t> de </a:t>
            </a:r>
            <a:r>
              <a:rPr lang="de-CH" sz="2000" dirty="0" err="1"/>
              <a:t>rinçage</a:t>
            </a:r>
            <a:r>
              <a:rPr lang="de-CH" sz="2000" dirty="0"/>
              <a:t> en </a:t>
            </a:r>
            <a:br>
              <a:rPr lang="de-CH" sz="2000" dirty="0"/>
            </a:br>
            <a:r>
              <a:rPr lang="de-CH" sz="2000" dirty="0" err="1"/>
              <a:t>fonction</a:t>
            </a:r>
            <a:r>
              <a:rPr lang="de-CH" sz="2000" dirty="0"/>
              <a:t> des </a:t>
            </a:r>
            <a:r>
              <a:rPr lang="de-CH" sz="2000" dirty="0" err="1"/>
              <a:t>analyses</a:t>
            </a:r>
            <a:r>
              <a:rPr lang="de-CH" sz="2000" dirty="0"/>
              <a:t> de </a:t>
            </a:r>
            <a:r>
              <a:rPr lang="de-CH" sz="2000" dirty="0" err="1"/>
              <a:t>l’eau</a:t>
            </a:r>
            <a:r>
              <a:rPr lang="de-CH" sz="2000" dirty="0"/>
              <a:t> </a:t>
            </a:r>
            <a:br>
              <a:rPr lang="de-CH" sz="2000" dirty="0"/>
            </a:br>
            <a:r>
              <a:rPr lang="de-CH" sz="2000" dirty="0"/>
              <a:t>et </a:t>
            </a:r>
            <a:r>
              <a:rPr lang="de-CH" sz="2000" dirty="0" err="1"/>
              <a:t>planifier</a:t>
            </a:r>
            <a:r>
              <a:rPr lang="de-CH" sz="2000" dirty="0"/>
              <a:t> les </a:t>
            </a:r>
            <a:r>
              <a:rPr lang="de-CH" sz="2000" dirty="0" err="1"/>
              <a:t>opérations</a:t>
            </a:r>
            <a:endParaRPr lang="de-CH" sz="2000" dirty="0"/>
          </a:p>
          <a:p>
            <a:pPr>
              <a:spcAft>
                <a:spcPts val="600"/>
              </a:spcAft>
            </a:pPr>
            <a:r>
              <a:rPr lang="de-CH" sz="2000" dirty="0" err="1"/>
              <a:t>Vérifier</a:t>
            </a:r>
            <a:r>
              <a:rPr lang="de-CH" sz="2000" dirty="0"/>
              <a:t> le </a:t>
            </a:r>
            <a:r>
              <a:rPr lang="de-CH" sz="2000" dirty="0" err="1"/>
              <a:t>programme</a:t>
            </a:r>
            <a:r>
              <a:rPr lang="de-CH" sz="2000" dirty="0"/>
              <a:t> de </a:t>
            </a:r>
            <a:r>
              <a:rPr lang="de-CH" sz="2000" dirty="0" err="1"/>
              <a:t>rinçage</a:t>
            </a:r>
            <a:r>
              <a:rPr lang="de-CH" sz="2000" dirty="0"/>
              <a:t> </a:t>
            </a:r>
            <a:br>
              <a:rPr lang="de-CH" sz="2000" dirty="0"/>
            </a:br>
            <a:r>
              <a:rPr lang="de-CH" sz="2000" dirty="0"/>
              <a:t>en </a:t>
            </a:r>
            <a:r>
              <a:rPr lang="de-CH" sz="2000" dirty="0" err="1"/>
              <a:t>cas</a:t>
            </a:r>
            <a:r>
              <a:rPr lang="de-CH" sz="2000" dirty="0"/>
              <a:t> de </a:t>
            </a:r>
            <a:r>
              <a:rPr lang="de-CH" sz="2000" dirty="0" err="1"/>
              <a:t>modifications</a:t>
            </a:r>
            <a:r>
              <a:rPr lang="de-CH" sz="2000" dirty="0"/>
              <a:t> </a:t>
            </a:r>
            <a:br>
              <a:rPr lang="de-CH" sz="2000" dirty="0"/>
            </a:br>
            <a:r>
              <a:rPr lang="de-CH" sz="2000" dirty="0" err="1"/>
              <a:t>hydrauliques</a:t>
            </a:r>
            <a:r>
              <a:rPr lang="de-CH" sz="2000" dirty="0"/>
              <a:t> du </a:t>
            </a:r>
            <a:r>
              <a:rPr lang="de-CH" sz="2000" dirty="0" err="1"/>
              <a:t>réseau</a:t>
            </a:r>
            <a:r>
              <a:rPr lang="de-CH" sz="2000" dirty="0"/>
              <a:t> </a:t>
            </a:r>
          </a:p>
          <a:p>
            <a:pPr marL="0" indent="0">
              <a:spcAft>
                <a:spcPts val="600"/>
              </a:spcAft>
              <a:buNone/>
            </a:pPr>
            <a:endParaRPr lang="de-CH" sz="2000" dirty="0"/>
          </a:p>
          <a:p>
            <a:pPr>
              <a:spcAft>
                <a:spcPts val="600"/>
              </a:spcAft>
            </a:pPr>
            <a:endParaRPr lang="de-DE" dirty="0"/>
          </a:p>
          <a:p>
            <a:pPr>
              <a:spcAft>
                <a:spcPts val="600"/>
              </a:spcAft>
            </a:pPr>
            <a:endParaRPr lang="de-CH" dirty="0"/>
          </a:p>
          <a:p>
            <a:pPr>
              <a:spcAft>
                <a:spcPts val="600"/>
              </a:spcAft>
            </a:pPr>
            <a:endParaRPr lang="de-CH" dirty="0"/>
          </a:p>
          <a:p>
            <a:pPr>
              <a:spcAft>
                <a:spcPts val="600"/>
              </a:spcAft>
            </a:pPr>
            <a:endParaRPr lang="de-CH" dirty="0"/>
          </a:p>
          <a:p>
            <a:pPr marL="0" indent="0">
              <a:buNone/>
            </a:pPr>
            <a:endParaRPr lang="de-CH" dirty="0"/>
          </a:p>
        </p:txBody>
      </p:sp>
      <p:sp>
        <p:nvSpPr>
          <p:cNvPr id="2" name="Ellipse 1"/>
          <p:cNvSpPr/>
          <p:nvPr/>
        </p:nvSpPr>
        <p:spPr>
          <a:xfrm>
            <a:off x="4572000" y="2066925"/>
            <a:ext cx="1905000" cy="40957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8" name="Ellipse 7"/>
          <p:cNvSpPr/>
          <p:nvPr/>
        </p:nvSpPr>
        <p:spPr>
          <a:xfrm>
            <a:off x="4572000" y="960637"/>
            <a:ext cx="1905000" cy="40957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954732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12000" y="289821"/>
            <a:ext cx="6500000" cy="677108"/>
          </a:xfrm>
          <a:prstGeom prst="rect">
            <a:avLst/>
          </a:prstGeom>
          <a:noFill/>
        </p:spPr>
        <p:txBody>
          <a:bodyPr wrap="square" lIns="0" tIns="0" bIns="0" rtlCol="0">
            <a:spAutoFit/>
          </a:bodyPr>
          <a:lstStyle/>
          <a:p>
            <a:r>
              <a:rPr lang="de-DE" sz="2200" b="1" dirty="0">
                <a:solidFill>
                  <a:srgbClr val="0D99C9"/>
                </a:solidFill>
                <a:latin typeface="Arial"/>
                <a:cs typeface="Arial"/>
              </a:rPr>
              <a:t>Assurance-</a:t>
            </a:r>
            <a:r>
              <a:rPr lang="de-DE" sz="2200" b="1" dirty="0" err="1">
                <a:solidFill>
                  <a:srgbClr val="0D99C9"/>
                </a:solidFill>
                <a:latin typeface="Arial"/>
                <a:cs typeface="Arial"/>
              </a:rPr>
              <a:t>qualité</a:t>
            </a:r>
            <a:r>
              <a:rPr lang="de-DE" sz="2200" b="1" dirty="0">
                <a:solidFill>
                  <a:srgbClr val="0D99C9"/>
                </a:solidFill>
                <a:latin typeface="Arial"/>
                <a:cs typeface="Arial"/>
              </a:rPr>
              <a:t> /</a:t>
            </a:r>
            <a:br>
              <a:rPr lang="de-DE" sz="2200" b="1" dirty="0">
                <a:solidFill>
                  <a:srgbClr val="0D99C9"/>
                </a:solidFill>
                <a:latin typeface="Arial"/>
                <a:cs typeface="Arial"/>
              </a:rPr>
            </a:br>
            <a:r>
              <a:rPr lang="de-DE" sz="2200" b="1" dirty="0" err="1">
                <a:solidFill>
                  <a:srgbClr val="0D99C9"/>
                </a:solidFill>
                <a:latin typeface="Arial"/>
                <a:cs typeface="Arial"/>
              </a:rPr>
              <a:t>autocontrôle</a:t>
            </a:r>
            <a:endParaRPr lang="de-DE" sz="2200" b="1" dirty="0">
              <a:solidFill>
                <a:srgbClr val="0D99C9"/>
              </a:solidFill>
              <a:latin typeface="Arial"/>
              <a:cs typeface="Arial"/>
            </a:endParaRPr>
          </a:p>
        </p:txBody>
      </p:sp>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76725" y="-1"/>
            <a:ext cx="4867275" cy="687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Inhaltsplatzhalter 1"/>
          <p:cNvSpPr>
            <a:spLocks noGrp="1"/>
          </p:cNvSpPr>
          <p:nvPr>
            <p:ph idx="1"/>
          </p:nvPr>
        </p:nvSpPr>
        <p:spPr>
          <a:xfrm>
            <a:off x="612000" y="1346400"/>
            <a:ext cx="7920000" cy="4481608"/>
          </a:xfrm>
        </p:spPr>
        <p:txBody>
          <a:bodyPr/>
          <a:lstStyle/>
          <a:p>
            <a:pPr>
              <a:spcAft>
                <a:spcPts val="600"/>
              </a:spcAft>
            </a:pPr>
            <a:r>
              <a:rPr lang="de-CH" dirty="0" err="1"/>
              <a:t>Définition</a:t>
            </a:r>
            <a:r>
              <a:rPr lang="de-CH" dirty="0"/>
              <a:t> et </a:t>
            </a:r>
            <a:r>
              <a:rPr lang="de-CH" dirty="0" err="1"/>
              <a:t>commentaire</a:t>
            </a:r>
            <a:endParaRPr lang="de-CH" sz="2000" dirty="0"/>
          </a:p>
          <a:p>
            <a:pPr>
              <a:spcAft>
                <a:spcPts val="600"/>
              </a:spcAft>
            </a:pPr>
            <a:endParaRPr lang="de-DE" dirty="0"/>
          </a:p>
          <a:p>
            <a:pPr>
              <a:spcAft>
                <a:spcPts val="600"/>
              </a:spcAft>
            </a:pPr>
            <a:endParaRPr lang="de-CH" dirty="0"/>
          </a:p>
          <a:p>
            <a:pPr>
              <a:spcAft>
                <a:spcPts val="600"/>
              </a:spcAft>
            </a:pPr>
            <a:endParaRPr lang="de-CH" dirty="0"/>
          </a:p>
          <a:p>
            <a:pPr>
              <a:spcAft>
                <a:spcPts val="600"/>
              </a:spcAft>
            </a:pPr>
            <a:endParaRPr lang="de-CH" dirty="0"/>
          </a:p>
          <a:p>
            <a:pPr marL="0" indent="0">
              <a:buNone/>
            </a:pPr>
            <a:endParaRPr lang="de-CH" dirty="0"/>
          </a:p>
        </p:txBody>
      </p:sp>
    </p:spTree>
    <p:extLst>
      <p:ext uri="{BB962C8B-B14F-4D97-AF65-F5344CB8AC3E}">
        <p14:creationId xmlns:p14="http://schemas.microsoft.com/office/powerpoint/2010/main" val="2564535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12000" y="489846"/>
            <a:ext cx="6500000" cy="338554"/>
          </a:xfrm>
          <a:prstGeom prst="rect">
            <a:avLst/>
          </a:prstGeom>
          <a:noFill/>
        </p:spPr>
        <p:txBody>
          <a:bodyPr wrap="square" lIns="0" tIns="0" bIns="0" rtlCol="0">
            <a:spAutoFit/>
          </a:bodyPr>
          <a:lstStyle/>
          <a:p>
            <a:r>
              <a:rPr lang="de-DE" sz="2200" b="1" dirty="0" err="1">
                <a:solidFill>
                  <a:srgbClr val="0D99C9"/>
                </a:solidFill>
                <a:latin typeface="Arial"/>
                <a:cs typeface="Arial"/>
              </a:rPr>
              <a:t>Rinçage</a:t>
            </a:r>
            <a:r>
              <a:rPr lang="de-DE" sz="2200" b="1" dirty="0">
                <a:solidFill>
                  <a:srgbClr val="0D99C9"/>
                </a:solidFill>
                <a:latin typeface="Arial"/>
                <a:cs typeface="Arial"/>
              </a:rPr>
              <a:t> des </a:t>
            </a:r>
            <a:r>
              <a:rPr lang="de-DE" sz="2200" b="1" dirty="0" err="1">
                <a:solidFill>
                  <a:srgbClr val="0D99C9"/>
                </a:solidFill>
                <a:latin typeface="Arial"/>
                <a:cs typeface="Arial"/>
              </a:rPr>
              <a:t>nouvelles</a:t>
            </a:r>
            <a:r>
              <a:rPr lang="de-DE" sz="2200" b="1" dirty="0">
                <a:solidFill>
                  <a:srgbClr val="0D99C9"/>
                </a:solidFill>
                <a:latin typeface="Arial"/>
                <a:cs typeface="Arial"/>
              </a:rPr>
              <a:t> </a:t>
            </a:r>
            <a:r>
              <a:rPr lang="de-DE" sz="2200" b="1" dirty="0" err="1">
                <a:solidFill>
                  <a:srgbClr val="0D99C9"/>
                </a:solidFill>
                <a:latin typeface="Arial"/>
                <a:cs typeface="Arial"/>
              </a:rPr>
              <a:t>conduites</a:t>
            </a:r>
            <a:endParaRPr lang="de-DE" sz="2200" b="1" dirty="0">
              <a:solidFill>
                <a:srgbClr val="0D99C9"/>
              </a:solidFill>
              <a:latin typeface="Arial"/>
              <a:cs typeface="Arial"/>
            </a:endParaRPr>
          </a:p>
        </p:txBody>
      </p:sp>
      <p:sp>
        <p:nvSpPr>
          <p:cNvPr id="5" name="Inhaltsplatzhalter 1"/>
          <p:cNvSpPr>
            <a:spLocks noGrp="1"/>
          </p:cNvSpPr>
          <p:nvPr>
            <p:ph idx="1"/>
          </p:nvPr>
        </p:nvSpPr>
        <p:spPr>
          <a:xfrm>
            <a:off x="612000" y="1346400"/>
            <a:ext cx="7920000" cy="4481608"/>
          </a:xfrm>
        </p:spPr>
        <p:txBody>
          <a:bodyPr>
            <a:normAutofit fontScale="92500" lnSpcReduction="10000"/>
          </a:bodyPr>
          <a:lstStyle/>
          <a:p>
            <a:pPr>
              <a:spcAft>
                <a:spcPts val="1200"/>
              </a:spcAft>
              <a:buFont typeface="Arial" panose="020B0604020202020204" pitchFamily="34" charset="0"/>
              <a:buChar char="•"/>
            </a:pPr>
            <a:r>
              <a:rPr lang="de-CH" dirty="0"/>
              <a:t>Le </a:t>
            </a:r>
            <a:r>
              <a:rPr lang="de-CH" dirty="0" err="1"/>
              <a:t>rinçage</a:t>
            </a:r>
            <a:r>
              <a:rPr lang="de-CH" dirty="0"/>
              <a:t> </a:t>
            </a:r>
            <a:r>
              <a:rPr lang="de-CH" dirty="0" err="1"/>
              <a:t>atteint</a:t>
            </a:r>
            <a:r>
              <a:rPr lang="de-CH" dirty="0"/>
              <a:t> </a:t>
            </a:r>
            <a:r>
              <a:rPr lang="de-CH" dirty="0" err="1"/>
              <a:t>son</a:t>
            </a:r>
            <a:r>
              <a:rPr lang="de-CH" dirty="0"/>
              <a:t> but </a:t>
            </a:r>
            <a:r>
              <a:rPr lang="de-CH" dirty="0" err="1"/>
              <a:t>lorsqu’il</a:t>
            </a:r>
            <a:r>
              <a:rPr lang="de-CH" dirty="0"/>
              <a:t> </a:t>
            </a:r>
            <a:r>
              <a:rPr lang="de-CH" dirty="0" err="1"/>
              <a:t>remplit</a:t>
            </a:r>
            <a:r>
              <a:rPr lang="de-CH" dirty="0"/>
              <a:t> les </a:t>
            </a:r>
            <a:r>
              <a:rPr lang="de-CH" dirty="0" err="1"/>
              <a:t>conditions</a:t>
            </a:r>
            <a:r>
              <a:rPr lang="de-CH" dirty="0"/>
              <a:t> </a:t>
            </a:r>
            <a:r>
              <a:rPr lang="de-CH" dirty="0" err="1"/>
              <a:t>suivantes</a:t>
            </a:r>
            <a:r>
              <a:rPr lang="de-CH" dirty="0"/>
              <a:t>:</a:t>
            </a:r>
          </a:p>
          <a:p>
            <a:pPr lvl="1">
              <a:spcAft>
                <a:spcPts val="1200"/>
              </a:spcAft>
              <a:buFont typeface="Wingdings" panose="05000000000000000000" pitchFamily="2" charset="2"/>
              <a:buChar char="Ø"/>
            </a:pPr>
            <a:r>
              <a:rPr lang="de-CH" sz="2000" i="0" dirty="0" err="1">
                <a:solidFill>
                  <a:schemeClr val="tx1"/>
                </a:solidFill>
              </a:rPr>
              <a:t>Planification</a:t>
            </a:r>
            <a:r>
              <a:rPr lang="de-CH" sz="2000" i="0" dirty="0">
                <a:solidFill>
                  <a:schemeClr val="tx1"/>
                </a:solidFill>
              </a:rPr>
              <a:t> en </a:t>
            </a:r>
            <a:r>
              <a:rPr lang="de-CH" sz="2000" i="0" dirty="0" err="1">
                <a:solidFill>
                  <a:schemeClr val="tx1"/>
                </a:solidFill>
              </a:rPr>
              <a:t>temps</a:t>
            </a:r>
            <a:r>
              <a:rPr lang="de-CH" sz="2000" i="0" dirty="0">
                <a:solidFill>
                  <a:schemeClr val="tx1"/>
                </a:solidFill>
              </a:rPr>
              <a:t> </a:t>
            </a:r>
            <a:r>
              <a:rPr lang="de-CH" sz="2000" i="0" dirty="0" err="1">
                <a:solidFill>
                  <a:schemeClr val="tx1"/>
                </a:solidFill>
              </a:rPr>
              <a:t>voulu</a:t>
            </a:r>
            <a:r>
              <a:rPr lang="de-CH" sz="2000" i="0" dirty="0">
                <a:solidFill>
                  <a:schemeClr val="tx1"/>
                </a:solidFill>
              </a:rPr>
              <a:t> / </a:t>
            </a:r>
            <a:r>
              <a:rPr lang="de-CH" sz="2000" i="0" dirty="0" err="1">
                <a:solidFill>
                  <a:schemeClr val="tx1"/>
                </a:solidFill>
              </a:rPr>
              <a:t>év</a:t>
            </a:r>
            <a:r>
              <a:rPr lang="de-CH" sz="2000" i="0" dirty="0">
                <a:solidFill>
                  <a:schemeClr val="tx1"/>
                </a:solidFill>
              </a:rPr>
              <a:t>. par </a:t>
            </a:r>
            <a:r>
              <a:rPr lang="de-CH" sz="2000" i="0" dirty="0" err="1">
                <a:solidFill>
                  <a:schemeClr val="tx1"/>
                </a:solidFill>
              </a:rPr>
              <a:t>étapes</a:t>
            </a:r>
            <a:endParaRPr lang="de-CH" sz="2000" i="0" dirty="0">
              <a:solidFill>
                <a:schemeClr val="tx1"/>
              </a:solidFill>
            </a:endParaRPr>
          </a:p>
          <a:p>
            <a:pPr lvl="1">
              <a:spcAft>
                <a:spcPts val="1200"/>
              </a:spcAft>
              <a:buFont typeface="Wingdings" panose="05000000000000000000" pitchFamily="2" charset="2"/>
              <a:buChar char="Ø"/>
            </a:pPr>
            <a:r>
              <a:rPr lang="de-CH" sz="2000" i="0" dirty="0" err="1">
                <a:solidFill>
                  <a:schemeClr val="tx1"/>
                </a:solidFill>
              </a:rPr>
              <a:t>Propreté</a:t>
            </a:r>
            <a:r>
              <a:rPr lang="de-CH" sz="2000" i="0" dirty="0">
                <a:solidFill>
                  <a:schemeClr val="tx1"/>
                </a:solidFill>
              </a:rPr>
              <a:t> du </a:t>
            </a:r>
            <a:r>
              <a:rPr lang="de-CH" sz="2000" i="0" dirty="0" err="1">
                <a:solidFill>
                  <a:schemeClr val="tx1"/>
                </a:solidFill>
              </a:rPr>
              <a:t>magasin</a:t>
            </a:r>
            <a:r>
              <a:rPr lang="de-CH" sz="2000" i="0" dirty="0">
                <a:solidFill>
                  <a:schemeClr val="tx1"/>
                </a:solidFill>
              </a:rPr>
              <a:t> </a:t>
            </a:r>
            <a:r>
              <a:rPr lang="de-CH" sz="2000" i="0" dirty="0" err="1">
                <a:solidFill>
                  <a:schemeClr val="tx1"/>
                </a:solidFill>
              </a:rPr>
              <a:t>d’exploitation</a:t>
            </a:r>
            <a:r>
              <a:rPr lang="de-CH" sz="2000" i="0" dirty="0">
                <a:solidFill>
                  <a:schemeClr val="tx1"/>
                </a:solidFill>
              </a:rPr>
              <a:t> et des </a:t>
            </a:r>
            <a:r>
              <a:rPr lang="de-CH" sz="2000" i="0" dirty="0" err="1">
                <a:solidFill>
                  <a:schemeClr val="tx1"/>
                </a:solidFill>
              </a:rPr>
              <a:t>travaux</a:t>
            </a:r>
            <a:r>
              <a:rPr lang="de-CH" sz="2000" i="0" dirty="0">
                <a:solidFill>
                  <a:schemeClr val="tx1"/>
                </a:solidFill>
              </a:rPr>
              <a:t> de </a:t>
            </a:r>
            <a:r>
              <a:rPr lang="de-CH" sz="2000" i="0" dirty="0" err="1">
                <a:solidFill>
                  <a:schemeClr val="tx1"/>
                </a:solidFill>
              </a:rPr>
              <a:t>pose</a:t>
            </a:r>
            <a:endParaRPr lang="de-CH" sz="2000" i="0" dirty="0">
              <a:solidFill>
                <a:schemeClr val="tx1"/>
              </a:solidFill>
            </a:endParaRPr>
          </a:p>
          <a:p>
            <a:pPr lvl="1">
              <a:spcAft>
                <a:spcPts val="1200"/>
              </a:spcAft>
              <a:buFont typeface="Wingdings" panose="05000000000000000000" pitchFamily="2" charset="2"/>
              <a:buChar char="Ø"/>
            </a:pPr>
            <a:r>
              <a:rPr lang="de-CH" sz="2000" i="0" dirty="0" err="1">
                <a:solidFill>
                  <a:schemeClr val="tx1"/>
                </a:solidFill>
              </a:rPr>
              <a:t>Débit</a:t>
            </a:r>
            <a:r>
              <a:rPr lang="de-CH" sz="2000" i="0" dirty="0">
                <a:solidFill>
                  <a:schemeClr val="tx1"/>
                </a:solidFill>
              </a:rPr>
              <a:t> </a:t>
            </a:r>
            <a:r>
              <a:rPr lang="de-CH" sz="2000" i="0" dirty="0" err="1">
                <a:solidFill>
                  <a:schemeClr val="tx1"/>
                </a:solidFill>
              </a:rPr>
              <a:t>élevé</a:t>
            </a:r>
            <a:r>
              <a:rPr lang="de-CH" sz="2000" i="0" dirty="0">
                <a:solidFill>
                  <a:schemeClr val="tx1"/>
                </a:solidFill>
              </a:rPr>
              <a:t> et </a:t>
            </a:r>
            <a:r>
              <a:rPr lang="de-CH" sz="2000" i="0" dirty="0" err="1">
                <a:solidFill>
                  <a:schemeClr val="tx1"/>
                </a:solidFill>
              </a:rPr>
              <a:t>pression</a:t>
            </a:r>
            <a:r>
              <a:rPr lang="de-CH" sz="2000" i="0" dirty="0">
                <a:solidFill>
                  <a:schemeClr val="tx1"/>
                </a:solidFill>
              </a:rPr>
              <a:t> </a:t>
            </a:r>
            <a:r>
              <a:rPr lang="de-CH" sz="2000" i="0" dirty="0" err="1">
                <a:solidFill>
                  <a:schemeClr val="tx1"/>
                </a:solidFill>
              </a:rPr>
              <a:t>suffisante</a:t>
            </a:r>
            <a:endParaRPr lang="de-CH" sz="2000" i="0" dirty="0">
              <a:solidFill>
                <a:schemeClr val="tx1"/>
              </a:solidFill>
            </a:endParaRPr>
          </a:p>
          <a:p>
            <a:pPr lvl="1">
              <a:spcAft>
                <a:spcPts val="1200"/>
              </a:spcAft>
              <a:buFont typeface="Wingdings" panose="05000000000000000000" pitchFamily="2" charset="2"/>
              <a:buChar char="Ø"/>
            </a:pPr>
            <a:r>
              <a:rPr lang="de-CH" sz="2000" i="0" dirty="0">
                <a:solidFill>
                  <a:schemeClr val="tx1"/>
                </a:solidFill>
              </a:rPr>
              <a:t>Volume </a:t>
            </a:r>
            <a:r>
              <a:rPr lang="de-CH" sz="2000" i="0" dirty="0" err="1">
                <a:solidFill>
                  <a:schemeClr val="tx1"/>
                </a:solidFill>
              </a:rPr>
              <a:t>d’eau</a:t>
            </a:r>
            <a:r>
              <a:rPr lang="de-CH" sz="2000" i="0" dirty="0">
                <a:solidFill>
                  <a:schemeClr val="tx1"/>
                </a:solidFill>
              </a:rPr>
              <a:t> </a:t>
            </a:r>
            <a:r>
              <a:rPr lang="de-CH" sz="2000" i="0" dirty="0" err="1">
                <a:solidFill>
                  <a:schemeClr val="tx1"/>
                </a:solidFill>
              </a:rPr>
              <a:t>potable</a:t>
            </a:r>
            <a:r>
              <a:rPr lang="de-CH" sz="2000" i="0" dirty="0">
                <a:solidFill>
                  <a:schemeClr val="tx1"/>
                </a:solidFill>
              </a:rPr>
              <a:t> à </a:t>
            </a:r>
            <a:r>
              <a:rPr lang="de-CH" sz="2000" i="0" dirty="0" err="1">
                <a:solidFill>
                  <a:schemeClr val="tx1"/>
                </a:solidFill>
              </a:rPr>
              <a:t>disposition</a:t>
            </a:r>
            <a:r>
              <a:rPr lang="de-CH" sz="2000" i="0" dirty="0">
                <a:solidFill>
                  <a:schemeClr val="tx1"/>
                </a:solidFill>
              </a:rPr>
              <a:t>: </a:t>
            </a:r>
            <a:br>
              <a:rPr lang="de-CH" sz="2000" i="0" dirty="0">
                <a:solidFill>
                  <a:schemeClr val="tx1"/>
                </a:solidFill>
              </a:rPr>
            </a:br>
            <a:r>
              <a:rPr lang="de-CH" sz="2000" i="0" dirty="0">
                <a:solidFill>
                  <a:schemeClr val="tx1"/>
                </a:solidFill>
              </a:rPr>
              <a:t>au min. 3 à 5 </a:t>
            </a:r>
            <a:r>
              <a:rPr lang="de-CH" sz="2000" i="0" dirty="0" err="1">
                <a:solidFill>
                  <a:schemeClr val="tx1"/>
                </a:solidFill>
              </a:rPr>
              <a:t>fois</a:t>
            </a:r>
            <a:r>
              <a:rPr lang="de-CH" sz="2000" i="0" dirty="0">
                <a:solidFill>
                  <a:schemeClr val="tx1"/>
                </a:solidFill>
              </a:rPr>
              <a:t> le </a:t>
            </a:r>
            <a:r>
              <a:rPr lang="de-CH" sz="2000" i="0" dirty="0" err="1">
                <a:solidFill>
                  <a:schemeClr val="tx1"/>
                </a:solidFill>
              </a:rPr>
              <a:t>volume</a:t>
            </a:r>
            <a:r>
              <a:rPr lang="de-CH" sz="2000" i="0" dirty="0">
                <a:solidFill>
                  <a:schemeClr val="tx1"/>
                </a:solidFill>
              </a:rPr>
              <a:t> de la </a:t>
            </a:r>
            <a:r>
              <a:rPr lang="de-CH" sz="2000" i="0" dirty="0" err="1">
                <a:solidFill>
                  <a:schemeClr val="tx1"/>
                </a:solidFill>
              </a:rPr>
              <a:t>conduite</a:t>
            </a:r>
            <a:endParaRPr lang="de-CH" sz="2000" i="0" dirty="0">
              <a:solidFill>
                <a:schemeClr val="tx1"/>
              </a:solidFill>
            </a:endParaRPr>
          </a:p>
          <a:p>
            <a:pPr lvl="1">
              <a:spcAft>
                <a:spcPts val="1200"/>
              </a:spcAft>
              <a:buFont typeface="Wingdings" panose="05000000000000000000" pitchFamily="2" charset="2"/>
              <a:buChar char="Ø"/>
            </a:pPr>
            <a:r>
              <a:rPr lang="de-CH" sz="2000" i="0" dirty="0">
                <a:solidFill>
                  <a:schemeClr val="tx1"/>
                </a:solidFill>
              </a:rPr>
              <a:t>Mise en </a:t>
            </a:r>
            <a:r>
              <a:rPr lang="de-CH" sz="2000" i="0" dirty="0" err="1">
                <a:solidFill>
                  <a:schemeClr val="tx1"/>
                </a:solidFill>
              </a:rPr>
              <a:t>service</a:t>
            </a:r>
            <a:r>
              <a:rPr lang="de-CH" sz="2000" i="0" dirty="0">
                <a:solidFill>
                  <a:schemeClr val="tx1"/>
                </a:solidFill>
              </a:rPr>
              <a:t> </a:t>
            </a:r>
            <a:r>
              <a:rPr lang="de-CH" sz="2000" i="0" dirty="0" err="1">
                <a:solidFill>
                  <a:schemeClr val="tx1"/>
                </a:solidFill>
              </a:rPr>
              <a:t>immédiatement</a:t>
            </a:r>
            <a:r>
              <a:rPr lang="de-CH" sz="2000" i="0" dirty="0">
                <a:solidFill>
                  <a:schemeClr val="tx1"/>
                </a:solidFill>
              </a:rPr>
              <a:t> </a:t>
            </a:r>
            <a:r>
              <a:rPr lang="de-CH" sz="2000" i="0" dirty="0" err="1">
                <a:solidFill>
                  <a:schemeClr val="tx1"/>
                </a:solidFill>
              </a:rPr>
              <a:t>après</a:t>
            </a:r>
            <a:r>
              <a:rPr lang="de-CH" sz="2000" i="0" dirty="0">
                <a:solidFill>
                  <a:schemeClr val="tx1"/>
                </a:solidFill>
              </a:rPr>
              <a:t> </a:t>
            </a:r>
            <a:r>
              <a:rPr lang="de-CH" sz="2000" i="0" dirty="0" err="1">
                <a:solidFill>
                  <a:schemeClr val="tx1"/>
                </a:solidFill>
              </a:rPr>
              <a:t>que</a:t>
            </a:r>
            <a:r>
              <a:rPr lang="de-CH" sz="2000" i="0" dirty="0">
                <a:solidFill>
                  <a:schemeClr val="tx1"/>
                </a:solidFill>
              </a:rPr>
              <a:t> </a:t>
            </a:r>
            <a:br>
              <a:rPr lang="de-CH" sz="2000" i="0" dirty="0">
                <a:solidFill>
                  <a:schemeClr val="tx1"/>
                </a:solidFill>
              </a:rPr>
            </a:br>
            <a:r>
              <a:rPr lang="de-CH" sz="2000" i="0" dirty="0">
                <a:solidFill>
                  <a:schemeClr val="tx1"/>
                </a:solidFill>
              </a:rPr>
              <a:t>la </a:t>
            </a:r>
            <a:r>
              <a:rPr lang="de-CH" sz="2000" i="0" dirty="0" err="1">
                <a:solidFill>
                  <a:schemeClr val="tx1"/>
                </a:solidFill>
              </a:rPr>
              <a:t>qualité</a:t>
            </a:r>
            <a:r>
              <a:rPr lang="de-CH" sz="2000" i="0" dirty="0">
                <a:solidFill>
                  <a:schemeClr val="tx1"/>
                </a:solidFill>
              </a:rPr>
              <a:t> de </a:t>
            </a:r>
            <a:r>
              <a:rPr lang="de-CH" sz="2000" i="0" dirty="0" err="1">
                <a:solidFill>
                  <a:schemeClr val="tx1"/>
                </a:solidFill>
              </a:rPr>
              <a:t>l’eau</a:t>
            </a:r>
            <a:r>
              <a:rPr lang="de-CH" sz="2000" i="0" dirty="0">
                <a:solidFill>
                  <a:schemeClr val="tx1"/>
                </a:solidFill>
              </a:rPr>
              <a:t> a </a:t>
            </a:r>
            <a:r>
              <a:rPr lang="de-CH" sz="2000" i="0" dirty="0" err="1">
                <a:solidFill>
                  <a:schemeClr val="tx1"/>
                </a:solidFill>
              </a:rPr>
              <a:t>atteint</a:t>
            </a:r>
            <a:r>
              <a:rPr lang="de-CH" sz="2000" i="0" dirty="0">
                <a:solidFill>
                  <a:schemeClr val="tx1"/>
                </a:solidFill>
              </a:rPr>
              <a:t> le </a:t>
            </a:r>
            <a:r>
              <a:rPr lang="de-CH" sz="2000" i="0" dirty="0" err="1">
                <a:solidFill>
                  <a:schemeClr val="tx1"/>
                </a:solidFill>
              </a:rPr>
              <a:t>niveau</a:t>
            </a:r>
            <a:r>
              <a:rPr lang="de-CH" sz="2000" i="0" dirty="0">
                <a:solidFill>
                  <a:schemeClr val="tx1"/>
                </a:solidFill>
              </a:rPr>
              <a:t> </a:t>
            </a:r>
            <a:r>
              <a:rPr lang="de-CH" sz="2000" i="0" dirty="0" err="1">
                <a:solidFill>
                  <a:schemeClr val="tx1"/>
                </a:solidFill>
              </a:rPr>
              <a:t>requis</a:t>
            </a:r>
            <a:endParaRPr lang="de-CH" sz="2000" i="0" dirty="0">
              <a:solidFill>
                <a:schemeClr val="tx1"/>
              </a:solidFill>
            </a:endParaRPr>
          </a:p>
          <a:p>
            <a:pPr lvl="1">
              <a:spcAft>
                <a:spcPts val="1200"/>
              </a:spcAft>
              <a:buFont typeface="Wingdings" panose="05000000000000000000" pitchFamily="2" charset="2"/>
              <a:buChar char="Ø"/>
            </a:pPr>
            <a:r>
              <a:rPr lang="de-CH" sz="2000" i="0" dirty="0" err="1">
                <a:solidFill>
                  <a:schemeClr val="tx1"/>
                </a:solidFill>
              </a:rPr>
              <a:t>Pas</a:t>
            </a:r>
            <a:r>
              <a:rPr lang="de-CH" sz="2000" i="0" dirty="0">
                <a:solidFill>
                  <a:schemeClr val="tx1"/>
                </a:solidFill>
              </a:rPr>
              <a:t> de </a:t>
            </a:r>
            <a:r>
              <a:rPr lang="de-CH" sz="2000" i="0" dirty="0" err="1">
                <a:solidFill>
                  <a:schemeClr val="tx1"/>
                </a:solidFill>
              </a:rPr>
              <a:t>mise</a:t>
            </a:r>
            <a:r>
              <a:rPr lang="de-CH" sz="2000" i="0" dirty="0">
                <a:solidFill>
                  <a:schemeClr val="tx1"/>
                </a:solidFill>
              </a:rPr>
              <a:t> </a:t>
            </a:r>
            <a:r>
              <a:rPr lang="de-CH" sz="2000" i="0" dirty="0" err="1">
                <a:solidFill>
                  <a:schemeClr val="tx1"/>
                </a:solidFill>
              </a:rPr>
              <a:t>hors</a:t>
            </a:r>
            <a:r>
              <a:rPr lang="de-CH" sz="2000" i="0" dirty="0">
                <a:solidFill>
                  <a:schemeClr val="tx1"/>
                </a:solidFill>
              </a:rPr>
              <a:t> </a:t>
            </a:r>
            <a:r>
              <a:rPr lang="de-CH" sz="2000" i="0" dirty="0" err="1">
                <a:solidFill>
                  <a:schemeClr val="tx1"/>
                </a:solidFill>
              </a:rPr>
              <a:t>service</a:t>
            </a:r>
            <a:r>
              <a:rPr lang="de-CH" sz="2000" i="0" dirty="0">
                <a:solidFill>
                  <a:schemeClr val="tx1"/>
                </a:solidFill>
              </a:rPr>
              <a:t> </a:t>
            </a:r>
            <a:r>
              <a:rPr lang="de-CH" sz="2000" i="0" dirty="0" err="1">
                <a:solidFill>
                  <a:schemeClr val="tx1"/>
                </a:solidFill>
              </a:rPr>
              <a:t>pendant</a:t>
            </a:r>
            <a:r>
              <a:rPr lang="de-CH" sz="2000" i="0" dirty="0">
                <a:solidFill>
                  <a:schemeClr val="tx1"/>
                </a:solidFill>
              </a:rPr>
              <a:t> de </a:t>
            </a:r>
            <a:r>
              <a:rPr lang="de-CH" sz="2000" i="0" dirty="0" err="1">
                <a:solidFill>
                  <a:schemeClr val="tx1"/>
                </a:solidFill>
              </a:rPr>
              <a:t>longues</a:t>
            </a:r>
            <a:r>
              <a:rPr lang="de-CH" sz="2000" i="0" dirty="0">
                <a:solidFill>
                  <a:schemeClr val="tx1"/>
                </a:solidFill>
              </a:rPr>
              <a:t> </a:t>
            </a:r>
            <a:r>
              <a:rPr lang="de-CH" sz="2000" i="0" dirty="0" err="1">
                <a:solidFill>
                  <a:schemeClr val="tx1"/>
                </a:solidFill>
              </a:rPr>
              <a:t>périodes</a:t>
            </a:r>
            <a:endParaRPr lang="de-CH" sz="2000" i="0" dirty="0">
              <a:solidFill>
                <a:schemeClr val="tx1"/>
              </a:solidFill>
            </a:endParaRPr>
          </a:p>
          <a:p>
            <a:pPr lvl="1">
              <a:spcAft>
                <a:spcPts val="1200"/>
              </a:spcAft>
              <a:buFont typeface="Wingdings" panose="05000000000000000000" pitchFamily="2" charset="2"/>
              <a:buChar char="Ø"/>
            </a:pPr>
            <a:r>
              <a:rPr lang="de-CH" sz="2000" dirty="0" err="1">
                <a:solidFill>
                  <a:srgbClr val="FF0000"/>
                </a:solidFill>
              </a:rPr>
              <a:t>Contrôle</a:t>
            </a:r>
            <a:r>
              <a:rPr lang="de-CH" sz="2000" dirty="0">
                <a:solidFill>
                  <a:srgbClr val="FF0000"/>
                </a:solidFill>
              </a:rPr>
              <a:t> </a:t>
            </a:r>
            <a:r>
              <a:rPr lang="de-CH" sz="2000" dirty="0" err="1">
                <a:solidFill>
                  <a:srgbClr val="FF0000"/>
                </a:solidFill>
              </a:rPr>
              <a:t>qualité</a:t>
            </a:r>
            <a:r>
              <a:rPr lang="de-CH" sz="2000" dirty="0">
                <a:solidFill>
                  <a:srgbClr val="FF0000"/>
                </a:solidFill>
              </a:rPr>
              <a:t>: </a:t>
            </a:r>
            <a:r>
              <a:rPr lang="de-CH" sz="2000" dirty="0" err="1">
                <a:solidFill>
                  <a:srgbClr val="FF0000"/>
                </a:solidFill>
              </a:rPr>
              <a:t>analyse</a:t>
            </a:r>
            <a:r>
              <a:rPr lang="de-CH" sz="2000" dirty="0">
                <a:solidFill>
                  <a:srgbClr val="FF0000"/>
                </a:solidFill>
              </a:rPr>
              <a:t> </a:t>
            </a:r>
            <a:r>
              <a:rPr lang="de-CH" sz="2000" dirty="0" err="1">
                <a:solidFill>
                  <a:srgbClr val="FF0000"/>
                </a:solidFill>
              </a:rPr>
              <a:t>microbiologique</a:t>
            </a:r>
            <a:endParaRPr lang="de-CH" sz="2000" dirty="0">
              <a:solidFill>
                <a:srgbClr val="FF0000"/>
              </a:solidFill>
            </a:endParaRPr>
          </a:p>
          <a:p>
            <a:pPr lvl="1">
              <a:buFont typeface="Wingdings" panose="05000000000000000000" pitchFamily="2" charset="2"/>
              <a:buChar char="Ø"/>
            </a:pPr>
            <a:endParaRPr lang="de-CH" sz="2000" dirty="0"/>
          </a:p>
          <a:p>
            <a:pPr lvl="1">
              <a:buFont typeface="Wingdings" panose="05000000000000000000" pitchFamily="2" charset="2"/>
              <a:buChar char="Ø"/>
            </a:pPr>
            <a:endParaRPr lang="de-CH" sz="2000" dirty="0"/>
          </a:p>
        </p:txBody>
      </p:sp>
    </p:spTree>
    <p:extLst>
      <p:ext uri="{BB962C8B-B14F-4D97-AF65-F5344CB8AC3E}">
        <p14:creationId xmlns:p14="http://schemas.microsoft.com/office/powerpoint/2010/main" val="79553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E\3-Intern\Internet\Internet Baustellen\Basel Lange Erlen\DSCN0633.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64678" y="980728"/>
            <a:ext cx="6432714" cy="4824536"/>
          </a:xfrm>
          <a:prstGeom prst="rect">
            <a:avLst/>
          </a:prstGeom>
          <a:noFill/>
          <a:extLst>
            <a:ext uri="{909E8E84-426E-40DD-AFC4-6F175D3DCCD1}">
              <a14:hiddenFill xmlns:a14="http://schemas.microsoft.com/office/drawing/2010/main">
                <a:solidFill>
                  <a:srgbClr val="FFFFFF"/>
                </a:solidFill>
              </a14:hiddenFill>
            </a:ext>
          </a:extLst>
        </p:spPr>
      </p:pic>
      <p:pic>
        <p:nvPicPr>
          <p:cNvPr id="4" name="Inhaltsplatzhalter 3" descr="P:\HE\2-Auftrag\Basel\Walo - IWB, Zuleitung Reservoir Bruderholz\Fotos\31.05.2007\w01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07904" y="3063781"/>
            <a:ext cx="4968552" cy="3381375"/>
          </a:xfrm>
          <a:prstGeom prst="rect">
            <a:avLst/>
          </a:prstGeom>
          <a:noFill/>
          <a:ln>
            <a:noFill/>
          </a:ln>
        </p:spPr>
      </p:pic>
      <p:sp>
        <p:nvSpPr>
          <p:cNvPr id="5" name="Textfeld 4"/>
          <p:cNvSpPr txBox="1"/>
          <p:nvPr/>
        </p:nvSpPr>
        <p:spPr>
          <a:xfrm>
            <a:off x="612000" y="489846"/>
            <a:ext cx="6500000" cy="338554"/>
          </a:xfrm>
          <a:prstGeom prst="rect">
            <a:avLst/>
          </a:prstGeom>
          <a:noFill/>
        </p:spPr>
        <p:txBody>
          <a:bodyPr wrap="square" lIns="0" tIns="0" bIns="0" rtlCol="0">
            <a:spAutoFit/>
          </a:bodyPr>
          <a:lstStyle/>
          <a:p>
            <a:r>
              <a:rPr lang="de-DE" sz="2200" b="1" dirty="0" err="1">
                <a:solidFill>
                  <a:srgbClr val="0D99C9"/>
                </a:solidFill>
                <a:latin typeface="Arial"/>
                <a:cs typeface="Arial"/>
              </a:rPr>
              <a:t>Rinçage</a:t>
            </a:r>
            <a:r>
              <a:rPr lang="de-DE" sz="2200" b="1" dirty="0">
                <a:solidFill>
                  <a:srgbClr val="0D99C9"/>
                </a:solidFill>
                <a:latin typeface="Arial"/>
                <a:cs typeface="Arial"/>
              </a:rPr>
              <a:t> des </a:t>
            </a:r>
            <a:r>
              <a:rPr lang="de-DE" sz="2200" b="1" dirty="0" err="1">
                <a:solidFill>
                  <a:srgbClr val="0D99C9"/>
                </a:solidFill>
                <a:latin typeface="Arial"/>
                <a:cs typeface="Arial"/>
              </a:rPr>
              <a:t>nouvelles</a:t>
            </a:r>
            <a:r>
              <a:rPr lang="de-DE" sz="2200" b="1" dirty="0">
                <a:solidFill>
                  <a:srgbClr val="0D99C9"/>
                </a:solidFill>
                <a:latin typeface="Arial"/>
                <a:cs typeface="Arial"/>
              </a:rPr>
              <a:t> </a:t>
            </a:r>
            <a:r>
              <a:rPr lang="de-DE" sz="2200" b="1" dirty="0" err="1">
                <a:solidFill>
                  <a:srgbClr val="0D99C9"/>
                </a:solidFill>
                <a:latin typeface="Arial"/>
                <a:cs typeface="Arial"/>
              </a:rPr>
              <a:t>conduites</a:t>
            </a:r>
            <a:endParaRPr lang="de-DE" sz="2200" b="1" dirty="0">
              <a:solidFill>
                <a:srgbClr val="0D99C9"/>
              </a:solidFill>
              <a:latin typeface="Arial"/>
              <a:cs typeface="Arial"/>
            </a:endParaRPr>
          </a:p>
        </p:txBody>
      </p:sp>
      <p:sp>
        <p:nvSpPr>
          <p:cNvPr id="2" name="Ellipse 1"/>
          <p:cNvSpPr/>
          <p:nvPr/>
        </p:nvSpPr>
        <p:spPr>
          <a:xfrm>
            <a:off x="2267744" y="2420888"/>
            <a:ext cx="1001162" cy="165618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31313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12000" y="489846"/>
            <a:ext cx="6500000" cy="338554"/>
          </a:xfrm>
          <a:prstGeom prst="rect">
            <a:avLst/>
          </a:prstGeom>
          <a:noFill/>
        </p:spPr>
        <p:txBody>
          <a:bodyPr wrap="square" lIns="0" tIns="0" bIns="0" rtlCol="0">
            <a:spAutoFit/>
          </a:bodyPr>
          <a:lstStyle/>
          <a:p>
            <a:r>
              <a:rPr lang="de-DE" sz="2200" b="1" dirty="0">
                <a:solidFill>
                  <a:srgbClr val="0D99C9"/>
                </a:solidFill>
                <a:latin typeface="Arial"/>
                <a:cs typeface="Arial"/>
              </a:rPr>
              <a:t>Auto-</a:t>
            </a:r>
            <a:r>
              <a:rPr lang="de-DE" sz="2200" b="1" dirty="0" err="1">
                <a:solidFill>
                  <a:srgbClr val="0D99C9"/>
                </a:solidFill>
                <a:latin typeface="Arial"/>
                <a:cs typeface="Arial"/>
              </a:rPr>
              <a:t>approvisionnement</a:t>
            </a:r>
            <a:r>
              <a:rPr lang="de-DE" sz="2200" b="1" dirty="0">
                <a:solidFill>
                  <a:srgbClr val="0D99C9"/>
                </a:solidFill>
                <a:latin typeface="Arial"/>
                <a:cs typeface="Arial"/>
              </a:rPr>
              <a:t> en </a:t>
            </a:r>
            <a:r>
              <a:rPr lang="de-DE" sz="2200" b="1" dirty="0" err="1">
                <a:solidFill>
                  <a:srgbClr val="0D99C9"/>
                </a:solidFill>
                <a:latin typeface="Arial"/>
                <a:cs typeface="Arial"/>
              </a:rPr>
              <a:t>eau</a:t>
            </a:r>
            <a:endParaRPr lang="de-DE" sz="2200" b="1" dirty="0">
              <a:solidFill>
                <a:srgbClr val="0D99C9"/>
              </a:solidFill>
              <a:latin typeface="Arial"/>
              <a:cs typeface="Arial"/>
            </a:endParaRPr>
          </a:p>
        </p:txBody>
      </p:sp>
      <p:sp>
        <p:nvSpPr>
          <p:cNvPr id="5" name="Inhaltsplatzhalter 1"/>
          <p:cNvSpPr>
            <a:spLocks noGrp="1"/>
          </p:cNvSpPr>
          <p:nvPr>
            <p:ph idx="1"/>
          </p:nvPr>
        </p:nvSpPr>
        <p:spPr>
          <a:xfrm>
            <a:off x="612000" y="1346400"/>
            <a:ext cx="7920000" cy="4481608"/>
          </a:xfrm>
        </p:spPr>
        <p:txBody>
          <a:bodyPr>
            <a:normAutofit fontScale="92500" lnSpcReduction="20000"/>
          </a:bodyPr>
          <a:lstStyle/>
          <a:p>
            <a:pPr>
              <a:spcAft>
                <a:spcPts val="1200"/>
              </a:spcAft>
              <a:buFont typeface="Arial" panose="020B0604020202020204" pitchFamily="34" charset="0"/>
              <a:buChar char="•"/>
            </a:pPr>
            <a:r>
              <a:rPr lang="de-CH" dirty="0" err="1"/>
              <a:t>Procédure</a:t>
            </a:r>
            <a:r>
              <a:rPr lang="de-CH" dirty="0"/>
              <a:t> </a:t>
            </a:r>
            <a:r>
              <a:rPr lang="de-CH" dirty="0" err="1"/>
              <a:t>s’appliquant</a:t>
            </a:r>
            <a:r>
              <a:rPr lang="de-CH" dirty="0"/>
              <a:t> à </a:t>
            </a:r>
            <a:r>
              <a:rPr lang="de-CH" dirty="0" err="1"/>
              <a:t>l’auto-approvisionnement</a:t>
            </a:r>
            <a:r>
              <a:rPr lang="de-CH" dirty="0"/>
              <a:t> en </a:t>
            </a:r>
            <a:r>
              <a:rPr lang="de-CH" dirty="0" err="1"/>
              <a:t>eau</a:t>
            </a:r>
            <a:r>
              <a:rPr lang="de-CH" dirty="0"/>
              <a:t> (auto-</a:t>
            </a:r>
            <a:r>
              <a:rPr lang="de-CH" dirty="0" err="1"/>
              <a:t>approvisionnement</a:t>
            </a:r>
            <a:r>
              <a:rPr lang="de-CH" dirty="0"/>
              <a:t> en </a:t>
            </a:r>
            <a:r>
              <a:rPr lang="de-CH" dirty="0" err="1"/>
              <a:t>milieu</a:t>
            </a:r>
            <a:r>
              <a:rPr lang="de-CH" dirty="0"/>
              <a:t> rural):</a:t>
            </a:r>
          </a:p>
          <a:p>
            <a:pPr lvl="1">
              <a:spcAft>
                <a:spcPts val="1200"/>
              </a:spcAft>
              <a:buFont typeface="Wingdings" panose="05000000000000000000" pitchFamily="2" charset="2"/>
              <a:buChar char="Ø"/>
            </a:pPr>
            <a:r>
              <a:rPr lang="de-CH" sz="2000" i="0" dirty="0" err="1">
                <a:solidFill>
                  <a:schemeClr val="tx1"/>
                </a:solidFill>
              </a:rPr>
              <a:t>Définir</a:t>
            </a:r>
            <a:r>
              <a:rPr lang="de-CH" sz="2000" i="0" dirty="0">
                <a:solidFill>
                  <a:schemeClr val="tx1"/>
                </a:solidFill>
              </a:rPr>
              <a:t> les </a:t>
            </a:r>
            <a:r>
              <a:rPr lang="de-CH" sz="2000" i="0" dirty="0" err="1">
                <a:solidFill>
                  <a:schemeClr val="tx1"/>
                </a:solidFill>
              </a:rPr>
              <a:t>étapes</a:t>
            </a:r>
            <a:r>
              <a:rPr lang="de-CH" sz="2000" i="0" dirty="0">
                <a:solidFill>
                  <a:schemeClr val="tx1"/>
                </a:solidFill>
              </a:rPr>
              <a:t> de </a:t>
            </a:r>
            <a:r>
              <a:rPr lang="de-CH" sz="2000" i="0" dirty="0" err="1">
                <a:solidFill>
                  <a:schemeClr val="tx1"/>
                </a:solidFill>
              </a:rPr>
              <a:t>procédure</a:t>
            </a:r>
            <a:r>
              <a:rPr lang="de-CH" sz="2000" i="0" dirty="0">
                <a:solidFill>
                  <a:schemeClr val="tx1"/>
                </a:solidFill>
              </a:rPr>
              <a:t> </a:t>
            </a:r>
            <a:r>
              <a:rPr lang="de-CH" sz="2000" i="0" dirty="0">
                <a:solidFill>
                  <a:schemeClr val="tx1"/>
                </a:solidFill>
                <a:sym typeface="Wingdings" panose="05000000000000000000" pitchFamily="2" charset="2"/>
              </a:rPr>
              <a:t> </a:t>
            </a:r>
            <a:r>
              <a:rPr lang="de-CH" sz="2000" i="0" dirty="0" err="1">
                <a:solidFill>
                  <a:schemeClr val="tx1"/>
                </a:solidFill>
                <a:sym typeface="Wingdings" panose="05000000000000000000" pitchFamily="2" charset="2"/>
              </a:rPr>
              <a:t>éventuellement</a:t>
            </a:r>
            <a:r>
              <a:rPr lang="de-CH" sz="2000" i="0" dirty="0">
                <a:solidFill>
                  <a:schemeClr val="tx1"/>
                </a:solidFill>
                <a:sym typeface="Wingdings" panose="05000000000000000000" pitchFamily="2" charset="2"/>
              </a:rPr>
              <a:t> </a:t>
            </a:r>
            <a:r>
              <a:rPr lang="de-CH" sz="2000" i="0" dirty="0" err="1">
                <a:solidFill>
                  <a:schemeClr val="tx1"/>
                </a:solidFill>
                <a:sym typeface="Wingdings" panose="05000000000000000000" pitchFamily="2" charset="2"/>
              </a:rPr>
              <a:t>organe</a:t>
            </a:r>
            <a:r>
              <a:rPr lang="de-CH" sz="2000" i="0" dirty="0">
                <a:solidFill>
                  <a:schemeClr val="tx1"/>
                </a:solidFill>
                <a:sym typeface="Wingdings" panose="05000000000000000000" pitchFamily="2" charset="2"/>
              </a:rPr>
              <a:t> </a:t>
            </a:r>
            <a:r>
              <a:rPr lang="de-CH" sz="2000" i="0" dirty="0" err="1">
                <a:solidFill>
                  <a:schemeClr val="tx1"/>
                </a:solidFill>
                <a:sym typeface="Wingdings" panose="05000000000000000000" pitchFamily="2" charset="2"/>
              </a:rPr>
              <a:t>d’arrêt</a:t>
            </a:r>
            <a:r>
              <a:rPr lang="de-CH" sz="2000" i="0" dirty="0">
                <a:solidFill>
                  <a:schemeClr val="tx1"/>
                </a:solidFill>
                <a:sym typeface="Wingdings" panose="05000000000000000000" pitchFamily="2" charset="2"/>
              </a:rPr>
              <a:t> </a:t>
            </a:r>
            <a:r>
              <a:rPr lang="de-CH" sz="2000" i="0" dirty="0" err="1">
                <a:solidFill>
                  <a:schemeClr val="tx1"/>
                </a:solidFill>
                <a:sym typeface="Wingdings" panose="05000000000000000000" pitchFamily="2" charset="2"/>
              </a:rPr>
              <a:t>supplémentaire</a:t>
            </a:r>
            <a:r>
              <a:rPr lang="de-CH" sz="2000" i="0" dirty="0">
                <a:solidFill>
                  <a:schemeClr val="tx1"/>
                </a:solidFill>
                <a:sym typeface="Wingdings" panose="05000000000000000000" pitchFamily="2" charset="2"/>
              </a:rPr>
              <a:t> </a:t>
            </a:r>
            <a:r>
              <a:rPr lang="de-CH" sz="2000" i="0" dirty="0" err="1">
                <a:solidFill>
                  <a:schemeClr val="tx1"/>
                </a:solidFill>
                <a:sym typeface="Wingdings" panose="05000000000000000000" pitchFamily="2" charset="2"/>
              </a:rPr>
              <a:t>pour</a:t>
            </a:r>
            <a:r>
              <a:rPr lang="de-CH" sz="2000" i="0" dirty="0">
                <a:solidFill>
                  <a:schemeClr val="tx1"/>
                </a:solidFill>
                <a:sym typeface="Wingdings" panose="05000000000000000000" pitchFamily="2" charset="2"/>
              </a:rPr>
              <a:t> les </a:t>
            </a:r>
            <a:r>
              <a:rPr lang="de-CH" sz="2000" i="0" dirty="0" err="1">
                <a:solidFill>
                  <a:schemeClr val="tx1"/>
                </a:solidFill>
                <a:sym typeface="Wingdings" panose="05000000000000000000" pitchFamily="2" charset="2"/>
              </a:rPr>
              <a:t>essais</a:t>
            </a:r>
            <a:r>
              <a:rPr lang="de-CH" sz="2000" i="0" dirty="0">
                <a:solidFill>
                  <a:schemeClr val="tx1"/>
                </a:solidFill>
                <a:sym typeface="Wingdings" panose="05000000000000000000" pitchFamily="2" charset="2"/>
              </a:rPr>
              <a:t> de </a:t>
            </a:r>
            <a:r>
              <a:rPr lang="de-CH" sz="2000" i="0" dirty="0" err="1">
                <a:solidFill>
                  <a:schemeClr val="tx1"/>
                </a:solidFill>
                <a:sym typeface="Wingdings" panose="05000000000000000000" pitchFamily="2" charset="2"/>
              </a:rPr>
              <a:t>pression</a:t>
            </a:r>
            <a:endParaRPr lang="de-CH" sz="2000" i="0" dirty="0">
              <a:solidFill>
                <a:schemeClr val="tx1"/>
              </a:solidFill>
              <a:sym typeface="Wingdings" panose="05000000000000000000" pitchFamily="2" charset="2"/>
            </a:endParaRPr>
          </a:p>
          <a:p>
            <a:pPr lvl="1">
              <a:spcAft>
                <a:spcPts val="1200"/>
              </a:spcAft>
              <a:buFont typeface="Wingdings" panose="05000000000000000000" pitchFamily="2" charset="2"/>
              <a:buChar char="Ø"/>
            </a:pPr>
            <a:r>
              <a:rPr lang="de-CH" sz="2000" i="0" dirty="0" err="1">
                <a:solidFill>
                  <a:schemeClr val="tx1"/>
                </a:solidFill>
                <a:sym typeface="Wingdings" panose="05000000000000000000" pitchFamily="2" charset="2"/>
              </a:rPr>
              <a:t>Prévoir</a:t>
            </a:r>
            <a:r>
              <a:rPr lang="de-CH" sz="2000" i="0" dirty="0">
                <a:solidFill>
                  <a:schemeClr val="tx1"/>
                </a:solidFill>
                <a:sym typeface="Wingdings" panose="05000000000000000000" pitchFamily="2" charset="2"/>
              </a:rPr>
              <a:t> des </a:t>
            </a:r>
            <a:r>
              <a:rPr lang="de-CH" sz="2000" i="0" dirty="0" err="1">
                <a:solidFill>
                  <a:schemeClr val="tx1"/>
                </a:solidFill>
                <a:sym typeface="Wingdings" panose="05000000000000000000" pitchFamily="2" charset="2"/>
              </a:rPr>
              <a:t>rinçages</a:t>
            </a:r>
            <a:r>
              <a:rPr lang="de-CH" sz="2000" i="0" dirty="0">
                <a:solidFill>
                  <a:schemeClr val="tx1"/>
                </a:solidFill>
                <a:sym typeface="Wingdings" panose="05000000000000000000" pitchFamily="2" charset="2"/>
              </a:rPr>
              <a:t> de </a:t>
            </a:r>
            <a:r>
              <a:rPr lang="de-CH" sz="2000" i="0" dirty="0" err="1">
                <a:solidFill>
                  <a:schemeClr val="tx1"/>
                </a:solidFill>
                <a:sym typeface="Wingdings" panose="05000000000000000000" pitchFamily="2" charset="2"/>
              </a:rPr>
              <a:t>brassage</a:t>
            </a:r>
            <a:endParaRPr lang="de-CH" sz="2000" i="0" dirty="0">
              <a:solidFill>
                <a:schemeClr val="tx1"/>
              </a:solidFill>
              <a:sym typeface="Wingdings" panose="05000000000000000000" pitchFamily="2" charset="2"/>
            </a:endParaRPr>
          </a:p>
          <a:p>
            <a:pPr lvl="1">
              <a:spcAft>
                <a:spcPts val="1200"/>
              </a:spcAft>
              <a:buFont typeface="Wingdings" panose="05000000000000000000" pitchFamily="2" charset="2"/>
              <a:buChar char="Ø"/>
            </a:pPr>
            <a:r>
              <a:rPr lang="de-CH" sz="2000" i="0" dirty="0">
                <a:solidFill>
                  <a:schemeClr val="tx1"/>
                </a:solidFill>
                <a:sym typeface="Wingdings" panose="05000000000000000000" pitchFamily="2" charset="2"/>
              </a:rPr>
              <a:t>Mise en </a:t>
            </a:r>
            <a:r>
              <a:rPr lang="de-CH" sz="2000" i="0" dirty="0" err="1">
                <a:solidFill>
                  <a:schemeClr val="tx1"/>
                </a:solidFill>
                <a:sym typeface="Wingdings" panose="05000000000000000000" pitchFamily="2" charset="2"/>
              </a:rPr>
              <a:t>service</a:t>
            </a:r>
            <a:r>
              <a:rPr lang="de-CH" sz="2000" i="0" dirty="0">
                <a:solidFill>
                  <a:schemeClr val="tx1"/>
                </a:solidFill>
                <a:sym typeface="Wingdings" panose="05000000000000000000" pitchFamily="2" charset="2"/>
              </a:rPr>
              <a:t> par </a:t>
            </a:r>
            <a:r>
              <a:rPr lang="de-CH" sz="2000" i="0" dirty="0" err="1">
                <a:solidFill>
                  <a:schemeClr val="tx1"/>
                </a:solidFill>
                <a:sym typeface="Wingdings" panose="05000000000000000000" pitchFamily="2" charset="2"/>
              </a:rPr>
              <a:t>étapes</a:t>
            </a:r>
            <a:endParaRPr lang="de-CH" sz="2000" i="0" dirty="0">
              <a:solidFill>
                <a:schemeClr val="tx1"/>
              </a:solidFill>
              <a:sym typeface="Wingdings" panose="05000000000000000000" pitchFamily="2" charset="2"/>
            </a:endParaRPr>
          </a:p>
          <a:p>
            <a:pPr lvl="1">
              <a:spcAft>
                <a:spcPts val="1200"/>
              </a:spcAft>
              <a:buFont typeface="Wingdings" panose="05000000000000000000" pitchFamily="2" charset="2"/>
              <a:buChar char="Ø"/>
            </a:pPr>
            <a:r>
              <a:rPr lang="de-CH" sz="2000" i="0" dirty="0">
                <a:solidFill>
                  <a:schemeClr val="tx1"/>
                </a:solidFill>
                <a:sym typeface="Wingdings" panose="05000000000000000000" pitchFamily="2" charset="2"/>
              </a:rPr>
              <a:t>La </a:t>
            </a:r>
            <a:r>
              <a:rPr lang="de-CH" sz="2000" i="0" dirty="0" err="1">
                <a:solidFill>
                  <a:schemeClr val="tx1"/>
                </a:solidFill>
                <a:sym typeface="Wingdings" panose="05000000000000000000" pitchFamily="2" charset="2"/>
              </a:rPr>
              <a:t>stagnation</a:t>
            </a:r>
            <a:r>
              <a:rPr lang="de-CH" sz="2000" i="0" dirty="0">
                <a:solidFill>
                  <a:schemeClr val="tx1"/>
                </a:solidFill>
                <a:sym typeface="Wingdings" panose="05000000000000000000" pitchFamily="2" charset="2"/>
              </a:rPr>
              <a:t> </a:t>
            </a:r>
            <a:r>
              <a:rPr lang="de-CH" sz="2000" i="0" dirty="0" err="1">
                <a:solidFill>
                  <a:schemeClr val="tx1"/>
                </a:solidFill>
                <a:sym typeface="Wingdings" panose="05000000000000000000" pitchFamily="2" charset="2"/>
              </a:rPr>
              <a:t>doit</a:t>
            </a:r>
            <a:r>
              <a:rPr lang="de-CH" sz="2000" i="0" dirty="0">
                <a:solidFill>
                  <a:schemeClr val="tx1"/>
                </a:solidFill>
                <a:sym typeface="Wingdings" panose="05000000000000000000" pitchFamily="2" charset="2"/>
              </a:rPr>
              <a:t> </a:t>
            </a:r>
            <a:r>
              <a:rPr lang="de-CH" sz="2000" i="0" dirty="0" err="1">
                <a:solidFill>
                  <a:schemeClr val="tx1"/>
                </a:solidFill>
                <a:sym typeface="Wingdings" panose="05000000000000000000" pitchFamily="2" charset="2"/>
              </a:rPr>
              <a:t>être</a:t>
            </a:r>
            <a:r>
              <a:rPr lang="de-CH" sz="2000" i="0" dirty="0">
                <a:solidFill>
                  <a:schemeClr val="tx1"/>
                </a:solidFill>
                <a:sym typeface="Wingdings" panose="05000000000000000000" pitchFamily="2" charset="2"/>
              </a:rPr>
              <a:t> </a:t>
            </a:r>
            <a:r>
              <a:rPr lang="de-CH" sz="2000" i="0" dirty="0" err="1">
                <a:solidFill>
                  <a:schemeClr val="tx1"/>
                </a:solidFill>
                <a:sym typeface="Wingdings" panose="05000000000000000000" pitchFamily="2" charset="2"/>
              </a:rPr>
              <a:t>déjà</a:t>
            </a:r>
            <a:r>
              <a:rPr lang="de-CH" sz="2000" i="0" dirty="0">
                <a:solidFill>
                  <a:schemeClr val="tx1"/>
                </a:solidFill>
                <a:sym typeface="Wingdings" panose="05000000000000000000" pitchFamily="2" charset="2"/>
              </a:rPr>
              <a:t> </a:t>
            </a:r>
            <a:r>
              <a:rPr lang="de-CH" sz="2000" i="0" dirty="0" err="1">
                <a:solidFill>
                  <a:schemeClr val="tx1"/>
                </a:solidFill>
                <a:sym typeface="Wingdings" panose="05000000000000000000" pitchFamily="2" charset="2"/>
              </a:rPr>
              <a:t>prise</a:t>
            </a:r>
            <a:r>
              <a:rPr lang="de-CH" sz="2000" i="0" dirty="0">
                <a:solidFill>
                  <a:schemeClr val="tx1"/>
                </a:solidFill>
                <a:sym typeface="Wingdings" panose="05000000000000000000" pitchFamily="2" charset="2"/>
              </a:rPr>
              <a:t> en </a:t>
            </a:r>
            <a:r>
              <a:rPr lang="de-CH" sz="2000" i="0" dirty="0" err="1">
                <a:solidFill>
                  <a:schemeClr val="tx1"/>
                </a:solidFill>
                <a:sym typeface="Wingdings" panose="05000000000000000000" pitchFamily="2" charset="2"/>
              </a:rPr>
              <a:t>compte</a:t>
            </a:r>
            <a:r>
              <a:rPr lang="de-CH" sz="2000" i="0" dirty="0">
                <a:solidFill>
                  <a:schemeClr val="tx1"/>
                </a:solidFill>
                <a:sym typeface="Wingdings" panose="05000000000000000000" pitchFamily="2" charset="2"/>
              </a:rPr>
              <a:t> </a:t>
            </a:r>
            <a:r>
              <a:rPr lang="de-CH" sz="2000" i="0" dirty="0" err="1">
                <a:solidFill>
                  <a:schemeClr val="tx1"/>
                </a:solidFill>
                <a:sym typeface="Wingdings" panose="05000000000000000000" pitchFamily="2" charset="2"/>
              </a:rPr>
              <a:t>dans</a:t>
            </a:r>
            <a:r>
              <a:rPr lang="de-CH" sz="2000" i="0" dirty="0">
                <a:solidFill>
                  <a:schemeClr val="tx1"/>
                </a:solidFill>
                <a:sym typeface="Wingdings" panose="05000000000000000000" pitchFamily="2" charset="2"/>
              </a:rPr>
              <a:t> </a:t>
            </a:r>
            <a:r>
              <a:rPr lang="de-CH" sz="2000" i="0" dirty="0" err="1">
                <a:solidFill>
                  <a:schemeClr val="tx1"/>
                </a:solidFill>
                <a:sym typeface="Wingdings" panose="05000000000000000000" pitchFamily="2" charset="2"/>
              </a:rPr>
              <a:t>l’étude</a:t>
            </a:r>
            <a:r>
              <a:rPr lang="de-CH" sz="2000" i="0" dirty="0">
                <a:solidFill>
                  <a:schemeClr val="tx1"/>
                </a:solidFill>
                <a:sym typeface="Wingdings" panose="05000000000000000000" pitchFamily="2" charset="2"/>
              </a:rPr>
              <a:t> </a:t>
            </a:r>
            <a:r>
              <a:rPr lang="de-CH" sz="2000" i="0" dirty="0" err="1">
                <a:solidFill>
                  <a:schemeClr val="tx1"/>
                </a:solidFill>
                <a:sym typeface="Wingdings" panose="05000000000000000000" pitchFamily="2" charset="2"/>
              </a:rPr>
              <a:t>conceptionnelle</a:t>
            </a:r>
            <a:r>
              <a:rPr lang="de-CH" sz="2000" i="0" dirty="0">
                <a:solidFill>
                  <a:schemeClr val="tx1"/>
                </a:solidFill>
                <a:sym typeface="Wingdings" panose="05000000000000000000" pitchFamily="2" charset="2"/>
              </a:rPr>
              <a:t> en </a:t>
            </a:r>
            <a:r>
              <a:rPr lang="de-CH" sz="2000" i="0" dirty="0" err="1">
                <a:solidFill>
                  <a:schemeClr val="tx1"/>
                </a:solidFill>
                <a:sym typeface="Wingdings" panose="05000000000000000000" pitchFamily="2" charset="2"/>
              </a:rPr>
              <a:t>prévision</a:t>
            </a:r>
            <a:r>
              <a:rPr lang="de-CH" sz="2000" i="0" dirty="0">
                <a:solidFill>
                  <a:schemeClr val="tx1"/>
                </a:solidFill>
                <a:sym typeface="Wingdings" panose="05000000000000000000" pitchFamily="2" charset="2"/>
              </a:rPr>
              <a:t> de </a:t>
            </a:r>
            <a:r>
              <a:rPr lang="de-CH" sz="2000" i="0" dirty="0" err="1">
                <a:solidFill>
                  <a:schemeClr val="tx1"/>
                </a:solidFill>
                <a:sym typeface="Wingdings" panose="05000000000000000000" pitchFamily="2" charset="2"/>
              </a:rPr>
              <a:t>l’exploitation</a:t>
            </a:r>
            <a:endParaRPr lang="de-CH" sz="2200" i="0" dirty="0">
              <a:solidFill>
                <a:schemeClr val="tx1"/>
              </a:solidFill>
              <a:sym typeface="Wingdings" panose="05000000000000000000" pitchFamily="2" charset="2"/>
            </a:endParaRPr>
          </a:p>
          <a:p>
            <a:pPr>
              <a:spcAft>
                <a:spcPts val="1200"/>
              </a:spcAft>
              <a:buFont typeface="Arial" panose="020B0604020202020204" pitchFamily="34" charset="0"/>
              <a:buChar char="•"/>
            </a:pPr>
            <a:r>
              <a:rPr lang="de-CH" dirty="0" err="1"/>
              <a:t>Procédure</a:t>
            </a:r>
            <a:r>
              <a:rPr lang="de-CH" dirty="0"/>
              <a:t> en </a:t>
            </a:r>
            <a:r>
              <a:rPr lang="de-CH" dirty="0" err="1"/>
              <a:t>cas</a:t>
            </a:r>
            <a:r>
              <a:rPr lang="de-CH" dirty="0"/>
              <a:t> de </a:t>
            </a:r>
            <a:r>
              <a:rPr lang="de-CH" dirty="0" err="1"/>
              <a:t>résistance</a:t>
            </a:r>
            <a:r>
              <a:rPr lang="de-CH" dirty="0"/>
              <a:t> de la </a:t>
            </a:r>
            <a:r>
              <a:rPr lang="de-CH" dirty="0" err="1"/>
              <a:t>charge</a:t>
            </a:r>
            <a:r>
              <a:rPr lang="de-CH" dirty="0"/>
              <a:t> </a:t>
            </a:r>
            <a:r>
              <a:rPr lang="de-CH" dirty="0" err="1"/>
              <a:t>polluante</a:t>
            </a:r>
            <a:r>
              <a:rPr lang="de-CH" dirty="0"/>
              <a:t> au </a:t>
            </a:r>
            <a:r>
              <a:rPr lang="de-CH" dirty="0" err="1"/>
              <a:t>rinçage</a:t>
            </a:r>
            <a:r>
              <a:rPr lang="de-CH" dirty="0"/>
              <a:t>:</a:t>
            </a:r>
          </a:p>
          <a:p>
            <a:pPr lvl="1">
              <a:spcAft>
                <a:spcPts val="1200"/>
              </a:spcAft>
              <a:buFont typeface="Wingdings" panose="05000000000000000000" pitchFamily="2" charset="2"/>
              <a:buChar char="Ø"/>
            </a:pPr>
            <a:r>
              <a:rPr lang="de-CH" sz="2000" i="0" dirty="0" err="1">
                <a:solidFill>
                  <a:schemeClr val="tx1"/>
                </a:solidFill>
              </a:rPr>
              <a:t>Nettoyage</a:t>
            </a:r>
            <a:r>
              <a:rPr lang="de-CH" sz="2000" i="0" dirty="0">
                <a:solidFill>
                  <a:schemeClr val="tx1"/>
                </a:solidFill>
              </a:rPr>
              <a:t> et </a:t>
            </a:r>
            <a:r>
              <a:rPr lang="de-CH" sz="2000" i="0" dirty="0" err="1">
                <a:solidFill>
                  <a:schemeClr val="tx1"/>
                </a:solidFill>
              </a:rPr>
              <a:t>désinfection</a:t>
            </a:r>
            <a:endParaRPr lang="de-CH" sz="2000" i="0" dirty="0">
              <a:solidFill>
                <a:schemeClr val="tx1"/>
              </a:solidFill>
            </a:endParaRPr>
          </a:p>
          <a:p>
            <a:pPr lvl="1">
              <a:spcAft>
                <a:spcPts val="1200"/>
              </a:spcAft>
              <a:buFont typeface="Wingdings" panose="05000000000000000000" pitchFamily="2" charset="2"/>
              <a:buChar char="Ø"/>
            </a:pPr>
            <a:r>
              <a:rPr lang="de-CH" sz="2000" dirty="0" err="1">
                <a:solidFill>
                  <a:srgbClr val="FF0000"/>
                </a:solidFill>
              </a:rPr>
              <a:t>Contrôle</a:t>
            </a:r>
            <a:r>
              <a:rPr lang="de-CH" sz="2000" dirty="0">
                <a:solidFill>
                  <a:srgbClr val="FF0000"/>
                </a:solidFill>
              </a:rPr>
              <a:t> </a:t>
            </a:r>
            <a:r>
              <a:rPr lang="de-CH" sz="2000" dirty="0" err="1">
                <a:solidFill>
                  <a:srgbClr val="FF0000"/>
                </a:solidFill>
              </a:rPr>
              <a:t>qualité</a:t>
            </a:r>
            <a:r>
              <a:rPr lang="de-CH" sz="2000" dirty="0">
                <a:solidFill>
                  <a:srgbClr val="FF0000"/>
                </a:solidFill>
              </a:rPr>
              <a:t>: </a:t>
            </a:r>
            <a:r>
              <a:rPr lang="de-CH" sz="2000" dirty="0" err="1">
                <a:solidFill>
                  <a:srgbClr val="FF0000"/>
                </a:solidFill>
              </a:rPr>
              <a:t>analyse</a:t>
            </a:r>
            <a:r>
              <a:rPr lang="de-CH" sz="2000" dirty="0">
                <a:solidFill>
                  <a:srgbClr val="FF0000"/>
                </a:solidFill>
              </a:rPr>
              <a:t> </a:t>
            </a:r>
            <a:r>
              <a:rPr lang="de-CH" sz="2000" dirty="0" err="1">
                <a:solidFill>
                  <a:srgbClr val="FF0000"/>
                </a:solidFill>
              </a:rPr>
              <a:t>microbiologique</a:t>
            </a:r>
            <a:endParaRPr lang="de-CH" sz="2000" dirty="0"/>
          </a:p>
          <a:p>
            <a:pPr lvl="1">
              <a:buFont typeface="Wingdings" panose="05000000000000000000" pitchFamily="2" charset="2"/>
              <a:buChar char="Ø"/>
            </a:pPr>
            <a:endParaRPr lang="de-CH" sz="2000" dirty="0"/>
          </a:p>
          <a:p>
            <a:pPr lvl="1">
              <a:buFont typeface="Wingdings" panose="05000000000000000000" pitchFamily="2" charset="2"/>
              <a:buChar char="Ø"/>
            </a:pPr>
            <a:endParaRPr lang="de-CH" sz="2000" dirty="0"/>
          </a:p>
        </p:txBody>
      </p:sp>
    </p:spTree>
    <p:extLst>
      <p:ext uri="{BB962C8B-B14F-4D97-AF65-F5344CB8AC3E}">
        <p14:creationId xmlns:p14="http://schemas.microsoft.com/office/powerpoint/2010/main" val="3781205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1"/>
          <p:cNvSpPr>
            <a:spLocks noGrp="1"/>
          </p:cNvSpPr>
          <p:nvPr>
            <p:ph idx="1"/>
          </p:nvPr>
        </p:nvSpPr>
        <p:spPr>
          <a:xfrm>
            <a:off x="612000" y="1346400"/>
            <a:ext cx="7920000" cy="4481608"/>
          </a:xfrm>
        </p:spPr>
        <p:txBody>
          <a:bodyPr>
            <a:normAutofit fontScale="85000" lnSpcReduction="10000"/>
          </a:bodyPr>
          <a:lstStyle/>
          <a:p>
            <a:r>
              <a:rPr lang="de-CH" dirty="0"/>
              <a:t>Il </a:t>
            </a:r>
            <a:r>
              <a:rPr lang="de-CH" dirty="0" err="1"/>
              <a:t>faut</a:t>
            </a:r>
            <a:r>
              <a:rPr lang="de-CH" dirty="0"/>
              <a:t> </a:t>
            </a:r>
            <a:r>
              <a:rPr lang="de-CH" dirty="0" err="1"/>
              <a:t>d’abord</a:t>
            </a:r>
            <a:r>
              <a:rPr lang="de-CH" dirty="0"/>
              <a:t> </a:t>
            </a:r>
            <a:r>
              <a:rPr lang="de-CH" dirty="0" err="1"/>
              <a:t>déterminer</a:t>
            </a:r>
            <a:r>
              <a:rPr lang="de-CH" dirty="0"/>
              <a:t> </a:t>
            </a:r>
            <a:r>
              <a:rPr lang="de-CH" dirty="0" err="1"/>
              <a:t>l’origine</a:t>
            </a:r>
            <a:r>
              <a:rPr lang="de-CH" dirty="0"/>
              <a:t> et </a:t>
            </a:r>
            <a:r>
              <a:rPr lang="de-CH" dirty="0" err="1"/>
              <a:t>l’ampleur</a:t>
            </a:r>
            <a:r>
              <a:rPr lang="de-CH" dirty="0"/>
              <a:t> de la </a:t>
            </a:r>
            <a:r>
              <a:rPr lang="de-CH" dirty="0" err="1"/>
              <a:t>pollution</a:t>
            </a:r>
            <a:r>
              <a:rPr lang="de-CH" dirty="0"/>
              <a:t> </a:t>
            </a:r>
            <a:r>
              <a:rPr lang="de-CH" dirty="0" err="1"/>
              <a:t>sur</a:t>
            </a:r>
            <a:r>
              <a:rPr lang="de-CH" dirty="0"/>
              <a:t> la </a:t>
            </a:r>
            <a:r>
              <a:rPr lang="de-CH" dirty="0" err="1"/>
              <a:t>base</a:t>
            </a:r>
            <a:r>
              <a:rPr lang="de-CH" dirty="0"/>
              <a:t> de </a:t>
            </a:r>
            <a:r>
              <a:rPr lang="de-CH" dirty="0" err="1"/>
              <a:t>prélèvements</a:t>
            </a:r>
            <a:r>
              <a:rPr lang="de-CH" dirty="0"/>
              <a:t> </a:t>
            </a:r>
            <a:r>
              <a:rPr lang="de-CH" dirty="0" err="1"/>
              <a:t>effectués</a:t>
            </a:r>
            <a:r>
              <a:rPr lang="de-CH" dirty="0"/>
              <a:t> </a:t>
            </a:r>
            <a:r>
              <a:rPr lang="de-CH" dirty="0" err="1"/>
              <a:t>aux</a:t>
            </a:r>
            <a:r>
              <a:rPr lang="de-CH" dirty="0"/>
              <a:t> </a:t>
            </a:r>
            <a:r>
              <a:rPr lang="de-CH" dirty="0" err="1"/>
              <a:t>points</a:t>
            </a:r>
            <a:r>
              <a:rPr lang="de-CH" dirty="0"/>
              <a:t> </a:t>
            </a:r>
            <a:r>
              <a:rPr lang="de-CH" dirty="0" err="1"/>
              <a:t>critiques</a:t>
            </a:r>
            <a:r>
              <a:rPr lang="de-CH" dirty="0"/>
              <a:t> </a:t>
            </a:r>
            <a:r>
              <a:rPr lang="de-CH" dirty="0" err="1"/>
              <a:t>prédéfinis</a:t>
            </a:r>
            <a:r>
              <a:rPr lang="de-CH" dirty="0"/>
              <a:t> par le plan </a:t>
            </a:r>
            <a:r>
              <a:rPr lang="de-CH" dirty="0" err="1"/>
              <a:t>d’échantillonnage</a:t>
            </a:r>
            <a:r>
              <a:rPr lang="de-CH" dirty="0"/>
              <a:t> (</a:t>
            </a:r>
            <a:r>
              <a:rPr lang="de-CH" dirty="0" err="1"/>
              <a:t>prélèvements</a:t>
            </a:r>
            <a:r>
              <a:rPr lang="de-CH" dirty="0"/>
              <a:t> </a:t>
            </a:r>
            <a:r>
              <a:rPr lang="de-CH" dirty="0" err="1"/>
              <a:t>microbiologiques</a:t>
            </a:r>
            <a:r>
              <a:rPr lang="de-CH" dirty="0"/>
              <a:t> et </a:t>
            </a:r>
            <a:r>
              <a:rPr lang="de-CH" dirty="0" err="1"/>
              <a:t>chimiques</a:t>
            </a:r>
            <a:r>
              <a:rPr lang="de-CH" dirty="0"/>
              <a:t>).</a:t>
            </a:r>
          </a:p>
          <a:p>
            <a:r>
              <a:rPr lang="de-CH" dirty="0" err="1"/>
              <a:t>Mettre</a:t>
            </a:r>
            <a:r>
              <a:rPr lang="de-CH" dirty="0"/>
              <a:t> en </a:t>
            </a:r>
            <a:r>
              <a:rPr lang="de-CH" dirty="0" err="1"/>
              <a:t>place</a:t>
            </a:r>
            <a:r>
              <a:rPr lang="de-CH" dirty="0"/>
              <a:t> </a:t>
            </a:r>
            <a:r>
              <a:rPr lang="de-CH" dirty="0" err="1"/>
              <a:t>une</a:t>
            </a:r>
            <a:r>
              <a:rPr lang="de-CH" dirty="0"/>
              <a:t> </a:t>
            </a:r>
            <a:r>
              <a:rPr lang="de-CH" dirty="0" err="1"/>
              <a:t>fourniture</a:t>
            </a:r>
            <a:r>
              <a:rPr lang="de-CH" dirty="0"/>
              <a:t> </a:t>
            </a:r>
            <a:r>
              <a:rPr lang="de-CH" dirty="0" err="1"/>
              <a:t>d’eau</a:t>
            </a:r>
            <a:r>
              <a:rPr lang="de-CH" dirty="0"/>
              <a:t> non </a:t>
            </a:r>
            <a:r>
              <a:rPr lang="de-CH" dirty="0" err="1"/>
              <a:t>polluée</a:t>
            </a:r>
            <a:r>
              <a:rPr lang="de-CH" dirty="0"/>
              <a:t> (</a:t>
            </a:r>
            <a:r>
              <a:rPr lang="de-CH" dirty="0" err="1"/>
              <a:t>dans</a:t>
            </a:r>
            <a:r>
              <a:rPr lang="de-CH" dirty="0"/>
              <a:t> le </a:t>
            </a:r>
            <a:r>
              <a:rPr lang="de-CH" dirty="0" err="1"/>
              <a:t>cadre</a:t>
            </a:r>
            <a:r>
              <a:rPr lang="de-CH" dirty="0"/>
              <a:t> de la </a:t>
            </a:r>
            <a:r>
              <a:rPr lang="de-CH" dirty="0" err="1"/>
              <a:t>commune</a:t>
            </a:r>
            <a:r>
              <a:rPr lang="de-CH" dirty="0"/>
              <a:t> </a:t>
            </a:r>
            <a:r>
              <a:rPr lang="de-CH" dirty="0" err="1"/>
              <a:t>ou</a:t>
            </a:r>
            <a:r>
              <a:rPr lang="de-CH" dirty="0"/>
              <a:t> </a:t>
            </a:r>
            <a:r>
              <a:rPr lang="de-CH" dirty="0" err="1"/>
              <a:t>avec</a:t>
            </a:r>
            <a:r>
              <a:rPr lang="de-CH" dirty="0"/>
              <a:t> </a:t>
            </a:r>
            <a:r>
              <a:rPr lang="de-CH" dirty="0" err="1"/>
              <a:t>l’aide</a:t>
            </a:r>
            <a:r>
              <a:rPr lang="de-CH" dirty="0"/>
              <a:t> du </a:t>
            </a:r>
            <a:r>
              <a:rPr lang="de-CH" dirty="0" err="1"/>
              <a:t>syndicat</a:t>
            </a:r>
            <a:r>
              <a:rPr lang="de-CH" dirty="0"/>
              <a:t> </a:t>
            </a:r>
            <a:r>
              <a:rPr lang="de-CH" dirty="0" err="1"/>
              <a:t>intercommunal</a:t>
            </a:r>
            <a:r>
              <a:rPr lang="de-CH" dirty="0"/>
              <a:t> des </a:t>
            </a:r>
            <a:r>
              <a:rPr lang="de-CH" dirty="0" err="1"/>
              <a:t>eaux</a:t>
            </a:r>
            <a:r>
              <a:rPr lang="de-CH" dirty="0"/>
              <a:t>)</a:t>
            </a:r>
          </a:p>
          <a:p>
            <a:r>
              <a:rPr lang="de-CH" dirty="0" err="1">
                <a:sym typeface="Wingdings" panose="05000000000000000000" pitchFamily="2" charset="2"/>
              </a:rPr>
              <a:t>Mettre</a:t>
            </a:r>
            <a:r>
              <a:rPr lang="de-CH" dirty="0">
                <a:sym typeface="Wingdings" panose="05000000000000000000" pitchFamily="2" charset="2"/>
              </a:rPr>
              <a:t> en </a:t>
            </a:r>
            <a:r>
              <a:rPr lang="de-CH" dirty="0" err="1">
                <a:sym typeface="Wingdings" panose="05000000000000000000" pitchFamily="2" charset="2"/>
              </a:rPr>
              <a:t>oeuvre</a:t>
            </a:r>
            <a:r>
              <a:rPr lang="de-CH" dirty="0">
                <a:sym typeface="Wingdings" panose="05000000000000000000" pitchFamily="2" charset="2"/>
              </a:rPr>
              <a:t> </a:t>
            </a:r>
            <a:r>
              <a:rPr lang="de-CH" dirty="0" err="1">
                <a:sym typeface="Wingdings" panose="05000000000000000000" pitchFamily="2" charset="2"/>
              </a:rPr>
              <a:t>ou</a:t>
            </a:r>
            <a:r>
              <a:rPr lang="de-CH" dirty="0">
                <a:sym typeface="Wingdings" panose="05000000000000000000" pitchFamily="2" charset="2"/>
              </a:rPr>
              <a:t> </a:t>
            </a:r>
            <a:r>
              <a:rPr lang="de-CH" dirty="0" err="1">
                <a:sym typeface="Wingdings" panose="05000000000000000000" pitchFamily="2" charset="2"/>
              </a:rPr>
              <a:t>établir</a:t>
            </a:r>
            <a:r>
              <a:rPr lang="de-CH" dirty="0">
                <a:sym typeface="Wingdings" panose="05000000000000000000" pitchFamily="2" charset="2"/>
              </a:rPr>
              <a:t> le </a:t>
            </a:r>
            <a:r>
              <a:rPr lang="de-CH" dirty="0" err="1">
                <a:sym typeface="Wingdings" panose="05000000000000000000" pitchFamily="2" charset="2"/>
              </a:rPr>
              <a:t>programme</a:t>
            </a:r>
            <a:r>
              <a:rPr lang="de-CH" dirty="0">
                <a:sym typeface="Wingdings" panose="05000000000000000000" pitchFamily="2" charset="2"/>
              </a:rPr>
              <a:t> de </a:t>
            </a:r>
            <a:r>
              <a:rPr lang="de-CH" dirty="0" err="1">
                <a:sym typeface="Wingdings" panose="05000000000000000000" pitchFamily="2" charset="2"/>
              </a:rPr>
              <a:t>rinçage</a:t>
            </a:r>
            <a:endParaRPr lang="de-CH" dirty="0">
              <a:sym typeface="Wingdings" panose="05000000000000000000" pitchFamily="2" charset="2"/>
            </a:endParaRPr>
          </a:p>
          <a:p>
            <a:pPr marL="177800" lvl="1" indent="-177800">
              <a:buFont typeface="Arial"/>
              <a:buChar char="•"/>
            </a:pPr>
            <a:r>
              <a:rPr lang="de-CH" sz="2200" i="0" dirty="0" err="1">
                <a:solidFill>
                  <a:schemeClr val="tx1"/>
                </a:solidFill>
              </a:rPr>
              <a:t>Consigner</a:t>
            </a:r>
            <a:r>
              <a:rPr lang="de-CH" sz="2200" i="0" dirty="0">
                <a:solidFill>
                  <a:schemeClr val="tx1"/>
                </a:solidFill>
              </a:rPr>
              <a:t> les </a:t>
            </a:r>
            <a:r>
              <a:rPr lang="de-CH" sz="2200" i="0" dirty="0" err="1">
                <a:solidFill>
                  <a:schemeClr val="tx1"/>
                </a:solidFill>
              </a:rPr>
              <a:t>opérations</a:t>
            </a:r>
            <a:r>
              <a:rPr lang="de-CH" sz="2200" i="0" dirty="0">
                <a:solidFill>
                  <a:schemeClr val="tx1"/>
                </a:solidFill>
              </a:rPr>
              <a:t> </a:t>
            </a:r>
            <a:r>
              <a:rPr lang="de-CH" sz="2200" i="0" dirty="0" err="1">
                <a:solidFill>
                  <a:schemeClr val="tx1"/>
                </a:solidFill>
              </a:rPr>
              <a:t>dans</a:t>
            </a:r>
            <a:r>
              <a:rPr lang="de-CH" sz="2200" i="0" dirty="0">
                <a:solidFill>
                  <a:schemeClr val="tx1"/>
                </a:solidFill>
              </a:rPr>
              <a:t> </a:t>
            </a:r>
            <a:r>
              <a:rPr lang="de-CH" sz="2200" i="0" dirty="0" err="1">
                <a:solidFill>
                  <a:schemeClr val="tx1"/>
                </a:solidFill>
              </a:rPr>
              <a:t>un</a:t>
            </a:r>
            <a:r>
              <a:rPr lang="de-CH" sz="2200" i="0" dirty="0">
                <a:solidFill>
                  <a:schemeClr val="tx1"/>
                </a:solidFill>
              </a:rPr>
              <a:t> </a:t>
            </a:r>
            <a:r>
              <a:rPr lang="de-CH" sz="2200" i="0" dirty="0" err="1">
                <a:solidFill>
                  <a:schemeClr val="tx1"/>
                </a:solidFill>
              </a:rPr>
              <a:t>journal</a:t>
            </a:r>
            <a:endParaRPr lang="de-CH" sz="2200" i="0" dirty="0">
              <a:solidFill>
                <a:schemeClr val="tx1"/>
              </a:solidFill>
            </a:endParaRPr>
          </a:p>
          <a:p>
            <a:pPr marL="177800" lvl="1" indent="-177800">
              <a:buFont typeface="Arial"/>
              <a:buChar char="•"/>
            </a:pPr>
            <a:r>
              <a:rPr lang="de-CH" sz="2200" i="0" dirty="0" err="1">
                <a:solidFill>
                  <a:schemeClr val="tx1"/>
                </a:solidFill>
              </a:rPr>
              <a:t>Puissance</a:t>
            </a:r>
            <a:r>
              <a:rPr lang="de-CH" sz="2200" i="0" dirty="0">
                <a:solidFill>
                  <a:schemeClr val="tx1"/>
                </a:solidFill>
              </a:rPr>
              <a:t> de la </a:t>
            </a:r>
            <a:r>
              <a:rPr lang="de-CH" sz="2200" i="0" dirty="0" err="1">
                <a:solidFill>
                  <a:schemeClr val="tx1"/>
                </a:solidFill>
              </a:rPr>
              <a:t>quantité</a:t>
            </a:r>
            <a:r>
              <a:rPr lang="de-CH" sz="2200" i="0" dirty="0">
                <a:solidFill>
                  <a:schemeClr val="tx1"/>
                </a:solidFill>
              </a:rPr>
              <a:t> </a:t>
            </a:r>
            <a:r>
              <a:rPr lang="de-CH" sz="2200" i="0" dirty="0" err="1">
                <a:solidFill>
                  <a:schemeClr val="tx1"/>
                </a:solidFill>
              </a:rPr>
              <a:t>fournie</a:t>
            </a:r>
            <a:r>
              <a:rPr lang="de-CH" sz="2200" i="0" dirty="0">
                <a:solidFill>
                  <a:schemeClr val="tx1"/>
                </a:solidFill>
              </a:rPr>
              <a:t> &gt; </a:t>
            </a:r>
            <a:r>
              <a:rPr lang="de-CH" sz="2200" i="0" dirty="0" err="1">
                <a:solidFill>
                  <a:schemeClr val="tx1"/>
                </a:solidFill>
              </a:rPr>
              <a:t>consommation</a:t>
            </a:r>
            <a:r>
              <a:rPr lang="de-CH" sz="2200" i="0" dirty="0">
                <a:solidFill>
                  <a:schemeClr val="tx1"/>
                </a:solidFill>
              </a:rPr>
              <a:t> et </a:t>
            </a:r>
            <a:r>
              <a:rPr lang="de-CH" sz="2200" i="0" dirty="0" err="1">
                <a:solidFill>
                  <a:schemeClr val="tx1"/>
                </a:solidFill>
              </a:rPr>
              <a:t>quantité</a:t>
            </a:r>
            <a:r>
              <a:rPr lang="de-CH" sz="2200" i="0" dirty="0">
                <a:solidFill>
                  <a:schemeClr val="tx1"/>
                </a:solidFill>
              </a:rPr>
              <a:t> de </a:t>
            </a:r>
            <a:r>
              <a:rPr lang="de-CH" sz="2200" i="0" dirty="0" err="1">
                <a:solidFill>
                  <a:schemeClr val="tx1"/>
                </a:solidFill>
              </a:rPr>
              <a:t>rinçage</a:t>
            </a:r>
            <a:r>
              <a:rPr lang="de-CH" sz="2200" i="0" dirty="0">
                <a:solidFill>
                  <a:schemeClr val="tx1"/>
                </a:solidFill>
              </a:rPr>
              <a:t> </a:t>
            </a:r>
          </a:p>
          <a:p>
            <a:pPr marL="177800" lvl="1" indent="-177800">
              <a:buFont typeface="Arial"/>
              <a:buChar char="•"/>
            </a:pPr>
            <a:endParaRPr lang="de-CH" sz="2200" i="0" dirty="0">
              <a:solidFill>
                <a:schemeClr val="tx1"/>
              </a:solidFill>
            </a:endParaRPr>
          </a:p>
          <a:p>
            <a:pPr marL="354013" lvl="1" indent="-354013">
              <a:buNone/>
            </a:pPr>
            <a:r>
              <a:rPr lang="de-CH" sz="2200" i="0" dirty="0">
                <a:solidFill>
                  <a:srgbClr val="FF0000"/>
                </a:solidFill>
                <a:sym typeface="Wingdings" pitchFamily="2" charset="2"/>
              </a:rPr>
              <a:t>	</a:t>
            </a:r>
            <a:r>
              <a:rPr lang="de-CH" sz="2200" i="0" dirty="0" err="1">
                <a:solidFill>
                  <a:srgbClr val="FF0000"/>
                </a:solidFill>
                <a:sym typeface="Wingdings" pitchFamily="2" charset="2"/>
              </a:rPr>
              <a:t>Définir</a:t>
            </a:r>
            <a:r>
              <a:rPr lang="de-CH" sz="2200" i="0" dirty="0">
                <a:solidFill>
                  <a:srgbClr val="FF0000"/>
                </a:solidFill>
                <a:sym typeface="Wingdings" pitchFamily="2" charset="2"/>
              </a:rPr>
              <a:t> la </a:t>
            </a:r>
            <a:r>
              <a:rPr lang="de-CH" sz="2200" i="0" dirty="0" err="1">
                <a:solidFill>
                  <a:srgbClr val="FF0000"/>
                </a:solidFill>
                <a:sym typeface="Wingdings" pitchFamily="2" charset="2"/>
              </a:rPr>
              <a:t>procédure</a:t>
            </a:r>
            <a:r>
              <a:rPr lang="de-CH" sz="2200" i="0" dirty="0">
                <a:solidFill>
                  <a:srgbClr val="FF0000"/>
                </a:solidFill>
                <a:sym typeface="Wingdings" pitchFamily="2" charset="2"/>
              </a:rPr>
              <a:t> de </a:t>
            </a:r>
            <a:r>
              <a:rPr lang="de-CH" sz="2200" i="0" dirty="0" err="1">
                <a:solidFill>
                  <a:srgbClr val="FF0000"/>
                </a:solidFill>
                <a:sym typeface="Wingdings" pitchFamily="2" charset="2"/>
              </a:rPr>
              <a:t>désinfection</a:t>
            </a:r>
            <a:r>
              <a:rPr lang="de-CH" sz="2200" i="0" dirty="0">
                <a:solidFill>
                  <a:srgbClr val="FF0000"/>
                </a:solidFill>
                <a:sym typeface="Wingdings" pitchFamily="2" charset="2"/>
              </a:rPr>
              <a:t> </a:t>
            </a:r>
            <a:r>
              <a:rPr lang="de-CH" sz="2200" i="0" dirty="0" err="1">
                <a:solidFill>
                  <a:srgbClr val="FF0000"/>
                </a:solidFill>
                <a:sym typeface="Wingdings" pitchFamily="2" charset="2"/>
              </a:rPr>
              <a:t>avec</a:t>
            </a:r>
            <a:r>
              <a:rPr lang="de-CH" sz="2200" i="0" dirty="0">
                <a:solidFill>
                  <a:srgbClr val="FF0000"/>
                </a:solidFill>
                <a:sym typeface="Wingdings" pitchFamily="2" charset="2"/>
              </a:rPr>
              <a:t> </a:t>
            </a:r>
            <a:r>
              <a:rPr lang="de-CH" sz="2200" i="0" dirty="0" err="1">
                <a:solidFill>
                  <a:srgbClr val="FF0000"/>
                </a:solidFill>
                <a:sym typeface="Wingdings" pitchFamily="2" charset="2"/>
              </a:rPr>
              <a:t>l’inspecteur</a:t>
            </a:r>
            <a:r>
              <a:rPr lang="de-CH" sz="2200" i="0" dirty="0">
                <a:solidFill>
                  <a:srgbClr val="FF0000"/>
                </a:solidFill>
                <a:sym typeface="Wingdings" pitchFamily="2" charset="2"/>
              </a:rPr>
              <a:t> des </a:t>
            </a:r>
            <a:r>
              <a:rPr lang="de-CH" sz="2200" i="0" dirty="0" err="1">
                <a:solidFill>
                  <a:srgbClr val="FF0000"/>
                </a:solidFill>
                <a:sym typeface="Wingdings" pitchFamily="2" charset="2"/>
              </a:rPr>
              <a:t>eaux</a:t>
            </a:r>
            <a:endParaRPr lang="de-CH" sz="2200" i="0" dirty="0">
              <a:solidFill>
                <a:srgbClr val="FF0000"/>
              </a:solidFill>
            </a:endParaRPr>
          </a:p>
          <a:p>
            <a:pPr marL="354013" lvl="1" indent="-354013">
              <a:buNone/>
            </a:pPr>
            <a:endParaRPr lang="de-CH" sz="2200" i="0" dirty="0">
              <a:solidFill>
                <a:srgbClr val="FF0000"/>
              </a:solidFill>
            </a:endParaRPr>
          </a:p>
          <a:p>
            <a:pPr marL="0" lvl="1" indent="0">
              <a:buNone/>
            </a:pPr>
            <a:r>
              <a:rPr lang="de-CH" dirty="0">
                <a:sym typeface="Wingdings" panose="05000000000000000000" pitchFamily="2" charset="2"/>
              </a:rPr>
              <a:t/>
            </a:r>
            <a:br>
              <a:rPr lang="de-CH" dirty="0">
                <a:sym typeface="Wingdings" panose="05000000000000000000" pitchFamily="2" charset="2"/>
              </a:rPr>
            </a:br>
            <a:r>
              <a:rPr lang="de-CH" dirty="0">
                <a:sym typeface="Wingdings" panose="05000000000000000000" pitchFamily="2" charset="2"/>
              </a:rPr>
              <a:t/>
            </a:r>
            <a:br>
              <a:rPr lang="de-CH" dirty="0">
                <a:sym typeface="Wingdings" panose="05000000000000000000" pitchFamily="2" charset="2"/>
              </a:rPr>
            </a:br>
            <a:endParaRPr lang="de-CH" dirty="0"/>
          </a:p>
          <a:p>
            <a:endParaRPr lang="de-CH" dirty="0"/>
          </a:p>
        </p:txBody>
      </p:sp>
      <p:sp>
        <p:nvSpPr>
          <p:cNvPr id="7" name="Textfeld 6"/>
          <p:cNvSpPr txBox="1"/>
          <p:nvPr/>
        </p:nvSpPr>
        <p:spPr>
          <a:xfrm>
            <a:off x="612000" y="289821"/>
            <a:ext cx="6500000" cy="338554"/>
          </a:xfrm>
          <a:prstGeom prst="rect">
            <a:avLst/>
          </a:prstGeom>
          <a:noFill/>
        </p:spPr>
        <p:txBody>
          <a:bodyPr wrap="square" lIns="0" tIns="0" bIns="0" rtlCol="0">
            <a:spAutoFit/>
          </a:bodyPr>
          <a:lstStyle/>
          <a:p>
            <a:r>
              <a:rPr lang="de-DE" sz="2200" b="1" dirty="0" err="1">
                <a:solidFill>
                  <a:srgbClr val="0D99C9"/>
                </a:solidFill>
                <a:latin typeface="Arial"/>
                <a:cs typeface="Arial"/>
              </a:rPr>
              <a:t>Rinçage</a:t>
            </a:r>
            <a:r>
              <a:rPr lang="de-DE" sz="2200" b="1" dirty="0">
                <a:solidFill>
                  <a:srgbClr val="0D99C9"/>
                </a:solidFill>
                <a:latin typeface="Arial"/>
                <a:cs typeface="Arial"/>
              </a:rPr>
              <a:t> de </a:t>
            </a:r>
            <a:r>
              <a:rPr lang="de-DE" sz="2200" b="1" dirty="0" err="1">
                <a:solidFill>
                  <a:srgbClr val="0D99C9"/>
                </a:solidFill>
                <a:latin typeface="Arial"/>
                <a:cs typeface="Arial"/>
              </a:rPr>
              <a:t>dépollution</a:t>
            </a:r>
            <a:endParaRPr lang="de-DE" sz="2200" b="1" dirty="0">
              <a:solidFill>
                <a:srgbClr val="0D99C9"/>
              </a:solidFill>
              <a:latin typeface="Arial"/>
              <a:cs typeface="Arial"/>
            </a:endParaRPr>
          </a:p>
        </p:txBody>
      </p:sp>
    </p:spTree>
    <p:extLst>
      <p:ext uri="{BB962C8B-B14F-4D97-AF65-F5344CB8AC3E}">
        <p14:creationId xmlns:p14="http://schemas.microsoft.com/office/powerpoint/2010/main" val="1160081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12000" y="289821"/>
            <a:ext cx="6500000" cy="338554"/>
          </a:xfrm>
          <a:prstGeom prst="rect">
            <a:avLst/>
          </a:prstGeom>
          <a:noFill/>
        </p:spPr>
        <p:txBody>
          <a:bodyPr wrap="square" lIns="0" tIns="0" bIns="0" rtlCol="0">
            <a:spAutoFit/>
          </a:bodyPr>
          <a:lstStyle/>
          <a:p>
            <a:r>
              <a:rPr lang="de-DE" sz="2200" b="1" dirty="0" err="1">
                <a:solidFill>
                  <a:srgbClr val="0D99C9"/>
                </a:solidFill>
                <a:latin typeface="Arial"/>
                <a:cs typeface="Arial"/>
              </a:rPr>
              <a:t>Rinçage</a:t>
            </a:r>
            <a:r>
              <a:rPr lang="de-DE" sz="2200" b="1" dirty="0">
                <a:solidFill>
                  <a:srgbClr val="0D99C9"/>
                </a:solidFill>
                <a:latin typeface="Arial"/>
                <a:cs typeface="Arial"/>
              </a:rPr>
              <a:t> de </a:t>
            </a:r>
            <a:r>
              <a:rPr lang="de-DE" sz="2200" b="1" dirty="0" err="1">
                <a:solidFill>
                  <a:srgbClr val="0D99C9"/>
                </a:solidFill>
                <a:latin typeface="Arial"/>
                <a:cs typeface="Arial"/>
              </a:rPr>
              <a:t>dépollution</a:t>
            </a:r>
            <a:endParaRPr lang="de-DE" sz="2200" b="1" dirty="0">
              <a:solidFill>
                <a:srgbClr val="0D99C9"/>
              </a:solidFill>
              <a:latin typeface="Arial"/>
              <a:cs typeface="Arial"/>
            </a:endParaRPr>
          </a:p>
        </p:txBody>
      </p:sp>
      <p:pic>
        <p:nvPicPr>
          <p:cNvPr id="10" name="Inhaltsplatzhalt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12775" y="1452213"/>
            <a:ext cx="8001000" cy="4145662"/>
          </a:xfrm>
        </p:spPr>
      </p:pic>
    </p:spTree>
    <p:extLst>
      <p:ext uri="{BB962C8B-B14F-4D97-AF65-F5344CB8AC3E}">
        <p14:creationId xmlns:p14="http://schemas.microsoft.com/office/powerpoint/2010/main" val="1056647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err="1"/>
              <a:t>Directives</a:t>
            </a:r>
            <a:endParaRPr lang="de-CH" dirty="0"/>
          </a:p>
          <a:p>
            <a:r>
              <a:rPr lang="de-CH" dirty="0" err="1"/>
              <a:t>D’où</a:t>
            </a:r>
            <a:r>
              <a:rPr lang="de-CH" dirty="0"/>
              <a:t> </a:t>
            </a:r>
            <a:r>
              <a:rPr lang="de-CH" dirty="0" err="1"/>
              <a:t>viennent</a:t>
            </a:r>
            <a:r>
              <a:rPr lang="de-CH" dirty="0"/>
              <a:t> les </a:t>
            </a:r>
            <a:r>
              <a:rPr lang="de-CH" dirty="0" err="1"/>
              <a:t>dépôts</a:t>
            </a:r>
            <a:r>
              <a:rPr lang="de-CH" dirty="0"/>
              <a:t>?</a:t>
            </a:r>
          </a:p>
          <a:p>
            <a:r>
              <a:rPr lang="de-CH" dirty="0"/>
              <a:t>Programme de </a:t>
            </a:r>
            <a:r>
              <a:rPr lang="de-CH" dirty="0" err="1"/>
              <a:t>rinçage</a:t>
            </a:r>
            <a:r>
              <a:rPr lang="de-CH" dirty="0"/>
              <a:t> / </a:t>
            </a:r>
            <a:r>
              <a:rPr lang="de-CH" dirty="0" err="1"/>
              <a:t>rinçages</a:t>
            </a:r>
            <a:r>
              <a:rPr lang="de-CH" dirty="0"/>
              <a:t> / </a:t>
            </a:r>
            <a:r>
              <a:rPr lang="de-CH" dirty="0" err="1"/>
              <a:t>débit</a:t>
            </a:r>
            <a:r>
              <a:rPr lang="de-CH" dirty="0"/>
              <a:t> de </a:t>
            </a:r>
            <a:r>
              <a:rPr lang="de-CH" dirty="0" err="1"/>
              <a:t>rinçage</a:t>
            </a:r>
            <a:endParaRPr lang="de-CH" dirty="0"/>
          </a:p>
          <a:p>
            <a:r>
              <a:rPr lang="de-CH" dirty="0" err="1"/>
              <a:t>Prélèvements</a:t>
            </a:r>
            <a:r>
              <a:rPr lang="de-CH" dirty="0"/>
              <a:t> </a:t>
            </a:r>
            <a:r>
              <a:rPr lang="de-CH" dirty="0" err="1"/>
              <a:t>d’eau</a:t>
            </a:r>
            <a:endParaRPr lang="de-CH" dirty="0"/>
          </a:p>
          <a:p>
            <a:r>
              <a:rPr lang="de-CH" dirty="0" err="1"/>
              <a:t>Planification</a:t>
            </a:r>
            <a:r>
              <a:rPr lang="de-CH" dirty="0"/>
              <a:t> des </a:t>
            </a:r>
            <a:r>
              <a:rPr lang="de-CH" dirty="0" err="1"/>
              <a:t>rinçages</a:t>
            </a:r>
            <a:endParaRPr lang="de-CH" dirty="0"/>
          </a:p>
          <a:p>
            <a:r>
              <a:rPr lang="de-CH" dirty="0"/>
              <a:t>Assurance-</a:t>
            </a:r>
            <a:r>
              <a:rPr lang="de-CH" dirty="0" err="1"/>
              <a:t>qualité</a:t>
            </a:r>
            <a:r>
              <a:rPr lang="de-CH" dirty="0"/>
              <a:t> / </a:t>
            </a:r>
            <a:r>
              <a:rPr lang="de-CH" dirty="0" err="1"/>
              <a:t>autocontrôle</a:t>
            </a:r>
            <a:endParaRPr lang="de-CH" dirty="0"/>
          </a:p>
          <a:p>
            <a:r>
              <a:rPr lang="de-CH" dirty="0" err="1"/>
              <a:t>Rinçage</a:t>
            </a:r>
            <a:r>
              <a:rPr lang="de-CH" dirty="0"/>
              <a:t> de </a:t>
            </a:r>
            <a:r>
              <a:rPr lang="de-CH" dirty="0" err="1"/>
              <a:t>nouvelles</a:t>
            </a:r>
            <a:r>
              <a:rPr lang="de-CH" dirty="0"/>
              <a:t> </a:t>
            </a:r>
            <a:r>
              <a:rPr lang="de-CH" dirty="0" err="1"/>
              <a:t>installations</a:t>
            </a:r>
            <a:endParaRPr lang="de-CH" dirty="0"/>
          </a:p>
          <a:p>
            <a:r>
              <a:rPr lang="de-CH" dirty="0"/>
              <a:t>Petits </a:t>
            </a:r>
            <a:r>
              <a:rPr lang="de-CH" dirty="0" err="1"/>
              <a:t>distributeurs</a:t>
            </a:r>
            <a:r>
              <a:rPr lang="de-CH" dirty="0"/>
              <a:t> </a:t>
            </a:r>
          </a:p>
          <a:p>
            <a:r>
              <a:rPr lang="de-CH" dirty="0" err="1"/>
              <a:t>Rinçage</a:t>
            </a:r>
            <a:r>
              <a:rPr lang="de-CH" dirty="0"/>
              <a:t> de </a:t>
            </a:r>
            <a:r>
              <a:rPr lang="de-CH" dirty="0" err="1"/>
              <a:t>dépollution</a:t>
            </a:r>
            <a:endParaRPr lang="de-CH" dirty="0"/>
          </a:p>
          <a:p>
            <a:r>
              <a:rPr lang="de-CH" dirty="0" err="1"/>
              <a:t>Conclusions</a:t>
            </a:r>
            <a:endParaRPr lang="de-CH" dirty="0"/>
          </a:p>
          <a:p>
            <a:endParaRPr lang="de-CH" dirty="0"/>
          </a:p>
        </p:txBody>
      </p:sp>
      <p:sp>
        <p:nvSpPr>
          <p:cNvPr id="4" name="Textfeld 3"/>
          <p:cNvSpPr txBox="1"/>
          <p:nvPr/>
        </p:nvSpPr>
        <p:spPr>
          <a:xfrm>
            <a:off x="612000" y="489846"/>
            <a:ext cx="6500000" cy="338554"/>
          </a:xfrm>
          <a:prstGeom prst="rect">
            <a:avLst/>
          </a:prstGeom>
          <a:noFill/>
        </p:spPr>
        <p:txBody>
          <a:bodyPr wrap="square" lIns="0" tIns="0" bIns="0" rtlCol="0">
            <a:spAutoFit/>
          </a:bodyPr>
          <a:lstStyle/>
          <a:p>
            <a:r>
              <a:rPr lang="de-DE" sz="2200" b="1" dirty="0" err="1">
                <a:solidFill>
                  <a:srgbClr val="0D99C9"/>
                </a:solidFill>
                <a:latin typeface="Arial"/>
                <a:cs typeface="Arial"/>
              </a:rPr>
              <a:t>Sommaire</a:t>
            </a:r>
            <a:endParaRPr lang="de-DE" sz="2200" b="1" dirty="0">
              <a:solidFill>
                <a:srgbClr val="0D99C9"/>
              </a:solidFill>
              <a:latin typeface="Arial"/>
              <a:cs typeface="Arial"/>
            </a:endParaRPr>
          </a:p>
        </p:txBody>
      </p:sp>
    </p:spTree>
    <p:extLst>
      <p:ext uri="{BB962C8B-B14F-4D97-AF65-F5344CB8AC3E}">
        <p14:creationId xmlns:p14="http://schemas.microsoft.com/office/powerpoint/2010/main" val="1690888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12000" y="289821"/>
            <a:ext cx="6500000" cy="338554"/>
          </a:xfrm>
          <a:prstGeom prst="rect">
            <a:avLst/>
          </a:prstGeom>
          <a:noFill/>
        </p:spPr>
        <p:txBody>
          <a:bodyPr wrap="square" lIns="0" tIns="0" bIns="0" rtlCol="0">
            <a:spAutoFit/>
          </a:bodyPr>
          <a:lstStyle/>
          <a:p>
            <a:r>
              <a:rPr lang="de-DE" sz="2200" b="1" dirty="0" err="1">
                <a:solidFill>
                  <a:srgbClr val="0D99C9"/>
                </a:solidFill>
                <a:latin typeface="Arial"/>
                <a:cs typeface="Arial"/>
              </a:rPr>
              <a:t>Rinçage</a:t>
            </a:r>
            <a:r>
              <a:rPr lang="de-DE" sz="2200" b="1" dirty="0">
                <a:solidFill>
                  <a:srgbClr val="0D99C9"/>
                </a:solidFill>
                <a:latin typeface="Arial"/>
                <a:cs typeface="Arial"/>
              </a:rPr>
              <a:t> de </a:t>
            </a:r>
            <a:r>
              <a:rPr lang="de-DE" sz="2200" b="1" dirty="0" err="1">
                <a:solidFill>
                  <a:srgbClr val="0D99C9"/>
                </a:solidFill>
                <a:latin typeface="Arial"/>
                <a:cs typeface="Arial"/>
              </a:rPr>
              <a:t>dépollution</a:t>
            </a:r>
            <a:endParaRPr lang="de-DE" sz="2200" b="1" dirty="0">
              <a:solidFill>
                <a:srgbClr val="0D99C9"/>
              </a:solidFill>
              <a:latin typeface="Arial"/>
              <a:cs typeface="Arial"/>
            </a:endParaRPr>
          </a:p>
        </p:txBody>
      </p:sp>
      <p:pic>
        <p:nvPicPr>
          <p:cNvPr id="11" name="Picture 2" descr="P:\HE\3-Intern\Notwasserversorgung\Notchlorierung\Notchlorierung\DSCN351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49707" y="1132855"/>
            <a:ext cx="6574619" cy="4931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859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12000" y="289821"/>
            <a:ext cx="6500000" cy="338554"/>
          </a:xfrm>
          <a:prstGeom prst="rect">
            <a:avLst/>
          </a:prstGeom>
          <a:noFill/>
        </p:spPr>
        <p:txBody>
          <a:bodyPr wrap="square" lIns="0" tIns="0" bIns="0" rtlCol="0">
            <a:spAutoFit/>
          </a:bodyPr>
          <a:lstStyle/>
          <a:p>
            <a:r>
              <a:rPr lang="de-DE" sz="2200" b="1" dirty="0" err="1">
                <a:solidFill>
                  <a:srgbClr val="0D99C9"/>
                </a:solidFill>
                <a:latin typeface="Arial"/>
                <a:cs typeface="Arial"/>
              </a:rPr>
              <a:t>Rinçage</a:t>
            </a:r>
            <a:r>
              <a:rPr lang="de-DE" sz="2200" b="1" dirty="0">
                <a:solidFill>
                  <a:srgbClr val="0D99C9"/>
                </a:solidFill>
                <a:latin typeface="Arial"/>
                <a:cs typeface="Arial"/>
              </a:rPr>
              <a:t> de </a:t>
            </a:r>
            <a:r>
              <a:rPr lang="de-DE" sz="2200" b="1" dirty="0" err="1">
                <a:solidFill>
                  <a:srgbClr val="0D99C9"/>
                </a:solidFill>
                <a:latin typeface="Arial"/>
                <a:cs typeface="Arial"/>
              </a:rPr>
              <a:t>dépollution</a:t>
            </a:r>
            <a:endParaRPr lang="de-DE" sz="2200" b="1" dirty="0">
              <a:solidFill>
                <a:srgbClr val="0D99C9"/>
              </a:solidFill>
              <a:latin typeface="Arial"/>
              <a:cs typeface="Arial"/>
            </a:endParaRPr>
          </a:p>
        </p:txBody>
      </p:sp>
      <p:pic>
        <p:nvPicPr>
          <p:cNvPr id="8" name="Picture 2" descr="P:\HE\3-Intern\Notwasserversorgung\Notchlorierung\Notchlorierung\DSCN3539.JPG"/>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4710793" y="3105150"/>
            <a:ext cx="4305301" cy="29071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P:\HE\3-Intern\Notwasserversorgung\Notchlorierung\Notchlorierung\DSCN3545.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57839" y="1138237"/>
            <a:ext cx="6107487" cy="2947988"/>
          </a:xfrm>
          <a:prstGeom prst="rect">
            <a:avLst/>
          </a:prstGeom>
          <a:noFill/>
          <a:extLst>
            <a:ext uri="{909E8E84-426E-40DD-AFC4-6F175D3DCCD1}">
              <a14:hiddenFill xmlns:a14="http://schemas.microsoft.com/office/drawing/2010/main">
                <a:solidFill>
                  <a:srgbClr val="FFFFFF"/>
                </a:solidFill>
              </a14:hiddenFill>
            </a:ext>
          </a:extLst>
        </p:spPr>
      </p:pic>
      <p:sp>
        <p:nvSpPr>
          <p:cNvPr id="6" name="Inhaltsplatzhalter 1"/>
          <p:cNvSpPr txBox="1">
            <a:spLocks/>
          </p:cNvSpPr>
          <p:nvPr/>
        </p:nvSpPr>
        <p:spPr>
          <a:xfrm>
            <a:off x="179612" y="4082136"/>
            <a:ext cx="4479471" cy="1930201"/>
          </a:xfrm>
          <a:prstGeom prst="rect">
            <a:avLst/>
          </a:prstGeom>
        </p:spPr>
        <p:txBody>
          <a:bodyPr lIns="0" tIns="0" rIns="0" bIns="0">
            <a:normAutofit lnSpcReduction="10000"/>
          </a:bodyPr>
          <a:lstStyle>
            <a:lvl1pPr marL="177800" marR="0" indent="-177800" algn="l" defTabSz="457200" rtl="0" eaLnBrk="1" fontAlgn="auto" latinLnBrk="0" hangingPunct="1">
              <a:lnSpc>
                <a:spcPct val="100000"/>
              </a:lnSpc>
              <a:spcBef>
                <a:spcPct val="20000"/>
              </a:spcBef>
              <a:spcAft>
                <a:spcPts val="0"/>
              </a:spcAft>
              <a:buClrTx/>
              <a:buSzTx/>
              <a:buFont typeface="Arial"/>
              <a:buChar char="•"/>
              <a:tabLst/>
              <a:defRPr sz="22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b="0" i="1" kern="1200">
                <a:solidFill>
                  <a:srgbClr val="5C5C5C"/>
                </a:solidFill>
                <a:latin typeface="Arial"/>
                <a:ea typeface="+mn-ea"/>
                <a:cs typeface="Arial"/>
              </a:defRPr>
            </a:lvl2pPr>
            <a:lvl3pPr marL="1143000" indent="-228600" algn="l" defTabSz="457200" rtl="0" eaLnBrk="1" latinLnBrk="0" hangingPunct="1">
              <a:spcBef>
                <a:spcPct val="20000"/>
              </a:spcBef>
              <a:buFont typeface="Arial"/>
              <a:buChar char="•"/>
              <a:defRPr sz="2400" b="0" i="1" kern="1200">
                <a:solidFill>
                  <a:srgbClr val="5C5C5C"/>
                </a:solidFill>
                <a:latin typeface="Arial"/>
                <a:ea typeface="+mn-ea"/>
                <a:cs typeface="Arial"/>
              </a:defRPr>
            </a:lvl3pPr>
            <a:lvl4pPr marL="1600200" indent="-228600" algn="l" defTabSz="457200" rtl="0" eaLnBrk="1" latinLnBrk="0" hangingPunct="1">
              <a:spcBef>
                <a:spcPct val="20000"/>
              </a:spcBef>
              <a:buFont typeface="Arial"/>
              <a:buChar char="–"/>
              <a:defRPr sz="2000" b="0" i="1" kern="1200">
                <a:solidFill>
                  <a:srgbClr val="5C5C5C"/>
                </a:solidFill>
                <a:latin typeface="Arial"/>
                <a:ea typeface="+mn-ea"/>
                <a:cs typeface="Arial"/>
              </a:defRPr>
            </a:lvl4pPr>
            <a:lvl5pPr marL="2057400" indent="-228600" algn="l" defTabSz="457200" rtl="0" eaLnBrk="1" latinLnBrk="0" hangingPunct="1">
              <a:spcBef>
                <a:spcPct val="20000"/>
              </a:spcBef>
              <a:buFont typeface="Arial"/>
              <a:buChar char="»"/>
              <a:defRPr sz="2000" b="0" i="1" kern="1200">
                <a:solidFill>
                  <a:srgbClr val="5C5C5C"/>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Wingdings" pitchFamily="2" charset="2"/>
              <a:buChar char="Ø"/>
            </a:pPr>
            <a:r>
              <a:rPr lang="de-CH" b="1" dirty="0" err="1">
                <a:solidFill>
                  <a:srgbClr val="FF0000"/>
                </a:solidFill>
              </a:rPr>
              <a:t>Recours</a:t>
            </a:r>
            <a:r>
              <a:rPr lang="de-CH" b="1" dirty="0">
                <a:solidFill>
                  <a:srgbClr val="FF0000"/>
                </a:solidFill>
              </a:rPr>
              <a:t> </a:t>
            </a:r>
            <a:r>
              <a:rPr lang="de-CH" b="1" dirty="0" err="1">
                <a:solidFill>
                  <a:srgbClr val="FF0000"/>
                </a:solidFill>
              </a:rPr>
              <a:t>aux</a:t>
            </a:r>
            <a:r>
              <a:rPr lang="de-CH" b="1" dirty="0">
                <a:solidFill>
                  <a:srgbClr val="FF0000"/>
                </a:solidFill>
              </a:rPr>
              <a:t> </a:t>
            </a:r>
            <a:r>
              <a:rPr lang="de-CH" b="1" dirty="0" err="1">
                <a:solidFill>
                  <a:srgbClr val="FF0000"/>
                </a:solidFill>
              </a:rPr>
              <a:t>agents</a:t>
            </a:r>
            <a:r>
              <a:rPr lang="de-CH" b="1" dirty="0">
                <a:solidFill>
                  <a:srgbClr val="FF0000"/>
                </a:solidFill>
              </a:rPr>
              <a:t> </a:t>
            </a:r>
            <a:r>
              <a:rPr lang="de-CH" b="1" dirty="0" err="1">
                <a:solidFill>
                  <a:srgbClr val="FF0000"/>
                </a:solidFill>
              </a:rPr>
              <a:t>désinfectants</a:t>
            </a:r>
            <a:r>
              <a:rPr lang="de-CH" b="1" dirty="0">
                <a:solidFill>
                  <a:srgbClr val="FF0000"/>
                </a:solidFill>
              </a:rPr>
              <a:t>: </a:t>
            </a:r>
            <a:r>
              <a:rPr lang="de-CH" b="1" dirty="0" err="1">
                <a:solidFill>
                  <a:srgbClr val="FF0000"/>
                </a:solidFill>
              </a:rPr>
              <a:t>seulement</a:t>
            </a:r>
            <a:r>
              <a:rPr lang="de-CH" b="1" dirty="0">
                <a:solidFill>
                  <a:srgbClr val="FF0000"/>
                </a:solidFill>
              </a:rPr>
              <a:t> si </a:t>
            </a:r>
            <a:r>
              <a:rPr lang="de-CH" b="1" dirty="0" err="1">
                <a:solidFill>
                  <a:srgbClr val="FF0000"/>
                </a:solidFill>
              </a:rPr>
              <a:t>nécessaire</a:t>
            </a:r>
            <a:r>
              <a:rPr lang="de-CH" b="1" dirty="0">
                <a:solidFill>
                  <a:srgbClr val="FF0000"/>
                </a:solidFill>
              </a:rPr>
              <a:t>, en </a:t>
            </a:r>
            <a:r>
              <a:rPr lang="de-CH" b="1" dirty="0" err="1">
                <a:solidFill>
                  <a:srgbClr val="FF0000"/>
                </a:solidFill>
              </a:rPr>
              <a:t>concertation</a:t>
            </a:r>
            <a:r>
              <a:rPr lang="de-CH" b="1" dirty="0">
                <a:solidFill>
                  <a:srgbClr val="FF0000"/>
                </a:solidFill>
              </a:rPr>
              <a:t> </a:t>
            </a:r>
            <a:r>
              <a:rPr lang="de-CH" b="1" dirty="0" err="1">
                <a:solidFill>
                  <a:srgbClr val="FF0000"/>
                </a:solidFill>
              </a:rPr>
              <a:t>avec</a:t>
            </a:r>
            <a:r>
              <a:rPr lang="de-CH" b="1" dirty="0">
                <a:solidFill>
                  <a:srgbClr val="FF0000"/>
                </a:solidFill>
              </a:rPr>
              <a:t> le Service des </a:t>
            </a:r>
            <a:r>
              <a:rPr lang="de-CH" b="1" dirty="0" err="1">
                <a:solidFill>
                  <a:srgbClr val="FF0000"/>
                </a:solidFill>
              </a:rPr>
              <a:t>eaux</a:t>
            </a:r>
            <a:endParaRPr lang="de-CH" b="1" dirty="0">
              <a:solidFill>
                <a:srgbClr val="FF0000"/>
              </a:solidFill>
            </a:endParaRPr>
          </a:p>
        </p:txBody>
      </p:sp>
    </p:spTree>
    <p:extLst>
      <p:ext uri="{BB962C8B-B14F-4D97-AF65-F5344CB8AC3E}">
        <p14:creationId xmlns:p14="http://schemas.microsoft.com/office/powerpoint/2010/main" val="3849659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12000" y="476672"/>
            <a:ext cx="6500000" cy="338554"/>
          </a:xfrm>
          <a:prstGeom prst="rect">
            <a:avLst/>
          </a:prstGeom>
          <a:noFill/>
        </p:spPr>
        <p:txBody>
          <a:bodyPr wrap="square" lIns="0" tIns="0" bIns="0" rtlCol="0">
            <a:spAutoFit/>
          </a:bodyPr>
          <a:lstStyle/>
          <a:p>
            <a:r>
              <a:rPr lang="de-DE" sz="2200" b="1" dirty="0" err="1">
                <a:solidFill>
                  <a:srgbClr val="0D99C9"/>
                </a:solidFill>
                <a:latin typeface="Arial"/>
                <a:cs typeface="Arial"/>
              </a:rPr>
              <a:t>Conclusions</a:t>
            </a:r>
            <a:endParaRPr lang="de-DE" sz="2200" b="1" dirty="0">
              <a:solidFill>
                <a:srgbClr val="0D99C9"/>
              </a:solidFill>
              <a:latin typeface="Arial"/>
              <a:cs typeface="Arial"/>
            </a:endParaRPr>
          </a:p>
        </p:txBody>
      </p:sp>
      <p:sp>
        <p:nvSpPr>
          <p:cNvPr id="5" name="Inhaltsplatzhalter 1"/>
          <p:cNvSpPr>
            <a:spLocks noGrp="1"/>
          </p:cNvSpPr>
          <p:nvPr>
            <p:ph idx="1"/>
          </p:nvPr>
        </p:nvSpPr>
        <p:spPr>
          <a:xfrm>
            <a:off x="612000" y="1346400"/>
            <a:ext cx="7920000" cy="4481608"/>
          </a:xfrm>
        </p:spPr>
        <p:txBody>
          <a:bodyPr>
            <a:normAutofit/>
          </a:bodyPr>
          <a:lstStyle/>
          <a:p>
            <a:pPr>
              <a:buFont typeface="Wingdings" panose="05000000000000000000" pitchFamily="2" charset="2"/>
              <a:buChar char="ü"/>
            </a:pPr>
            <a:r>
              <a:rPr lang="de-CH" dirty="0">
                <a:sym typeface="Wingdings" panose="05000000000000000000" pitchFamily="2" charset="2"/>
              </a:rPr>
              <a:t> </a:t>
            </a:r>
            <a:r>
              <a:rPr lang="de-CH" dirty="0" err="1">
                <a:sym typeface="Wingdings" panose="05000000000000000000" pitchFamily="2" charset="2"/>
              </a:rPr>
              <a:t>Calendrier</a:t>
            </a:r>
            <a:r>
              <a:rPr lang="de-CH" dirty="0">
                <a:sym typeface="Wingdings" panose="05000000000000000000" pitchFamily="2" charset="2"/>
              </a:rPr>
              <a:t> de </a:t>
            </a:r>
            <a:r>
              <a:rPr lang="de-CH" dirty="0" err="1">
                <a:sym typeface="Wingdings" panose="05000000000000000000" pitchFamily="2" charset="2"/>
              </a:rPr>
              <a:t>rinçage</a:t>
            </a:r>
            <a:r>
              <a:rPr lang="de-CH" dirty="0">
                <a:sym typeface="Wingdings" panose="05000000000000000000" pitchFamily="2" charset="2"/>
              </a:rPr>
              <a:t> </a:t>
            </a:r>
            <a:r>
              <a:rPr lang="de-CH" dirty="0" err="1">
                <a:sym typeface="Wingdings" panose="05000000000000000000" pitchFamily="2" charset="2"/>
              </a:rPr>
              <a:t>déterminé</a:t>
            </a:r>
            <a:r>
              <a:rPr lang="de-CH" dirty="0">
                <a:sym typeface="Wingdings" panose="05000000000000000000" pitchFamily="2" charset="2"/>
              </a:rPr>
              <a:t> par le </a:t>
            </a:r>
            <a:r>
              <a:rPr lang="de-CH" dirty="0" err="1">
                <a:sym typeface="Wingdings" panose="05000000000000000000" pitchFamily="2" charset="2"/>
              </a:rPr>
              <a:t>fontainier</a:t>
            </a:r>
            <a:endParaRPr lang="de-CH" dirty="0">
              <a:sym typeface="Wingdings" panose="05000000000000000000" pitchFamily="2" charset="2"/>
            </a:endParaRPr>
          </a:p>
          <a:p>
            <a:pPr>
              <a:buFont typeface="Wingdings" panose="05000000000000000000" pitchFamily="2" charset="2"/>
              <a:buChar char="ü"/>
            </a:pPr>
            <a:r>
              <a:rPr lang="de-CH" dirty="0">
                <a:sym typeface="Wingdings" panose="05000000000000000000" pitchFamily="2" charset="2"/>
              </a:rPr>
              <a:t> Mise au </a:t>
            </a:r>
            <a:r>
              <a:rPr lang="de-CH" dirty="0" err="1">
                <a:sym typeface="Wingdings" panose="05000000000000000000" pitchFamily="2" charset="2"/>
              </a:rPr>
              <a:t>point</a:t>
            </a:r>
            <a:r>
              <a:rPr lang="de-CH" dirty="0">
                <a:sym typeface="Wingdings" panose="05000000000000000000" pitchFamily="2" charset="2"/>
              </a:rPr>
              <a:t> du </a:t>
            </a:r>
            <a:r>
              <a:rPr lang="de-CH" dirty="0" err="1">
                <a:sym typeface="Wingdings" panose="05000000000000000000" pitchFamily="2" charset="2"/>
              </a:rPr>
              <a:t>programme</a:t>
            </a:r>
            <a:r>
              <a:rPr lang="de-CH" dirty="0">
                <a:sym typeface="Wingdings" panose="05000000000000000000" pitchFamily="2" charset="2"/>
              </a:rPr>
              <a:t> de </a:t>
            </a:r>
            <a:r>
              <a:rPr lang="de-CH" dirty="0" err="1">
                <a:sym typeface="Wingdings" panose="05000000000000000000" pitchFamily="2" charset="2"/>
              </a:rPr>
              <a:t>rinçage</a:t>
            </a:r>
            <a:endParaRPr lang="de-CH" dirty="0">
              <a:sym typeface="Wingdings" panose="05000000000000000000" pitchFamily="2" charset="2"/>
            </a:endParaRPr>
          </a:p>
          <a:p>
            <a:pPr>
              <a:buFont typeface="Wingdings" panose="05000000000000000000" pitchFamily="2" charset="2"/>
              <a:buChar char="ü"/>
            </a:pPr>
            <a:r>
              <a:rPr lang="de-CH" dirty="0">
                <a:sym typeface="Wingdings" panose="05000000000000000000" pitchFamily="2" charset="2"/>
              </a:rPr>
              <a:t> </a:t>
            </a:r>
            <a:r>
              <a:rPr lang="de-CH" dirty="0" err="1">
                <a:sym typeface="Wingdings" panose="05000000000000000000" pitchFamily="2" charset="2"/>
              </a:rPr>
              <a:t>Encadrement</a:t>
            </a:r>
            <a:r>
              <a:rPr lang="de-CH" dirty="0">
                <a:sym typeface="Wingdings" panose="05000000000000000000" pitchFamily="2" charset="2"/>
              </a:rPr>
              <a:t> de </a:t>
            </a:r>
            <a:r>
              <a:rPr lang="de-CH" dirty="0" err="1">
                <a:sym typeface="Wingdings" panose="05000000000000000000" pitchFamily="2" charset="2"/>
              </a:rPr>
              <a:t>projets</a:t>
            </a:r>
            <a:r>
              <a:rPr lang="de-CH" dirty="0">
                <a:sym typeface="Wingdings" panose="05000000000000000000" pitchFamily="2" charset="2"/>
              </a:rPr>
              <a:t> par le </a:t>
            </a:r>
            <a:r>
              <a:rPr lang="de-CH" dirty="0" err="1">
                <a:sym typeface="Wingdings" panose="05000000000000000000" pitchFamily="2" charset="2"/>
              </a:rPr>
              <a:t>fontainier</a:t>
            </a:r>
            <a:r>
              <a:rPr lang="de-CH" dirty="0">
                <a:sym typeface="Wingdings" panose="05000000000000000000" pitchFamily="2" charset="2"/>
              </a:rPr>
              <a:t>:</a:t>
            </a:r>
            <a:br>
              <a:rPr lang="de-CH" dirty="0">
                <a:sym typeface="Wingdings" panose="05000000000000000000" pitchFamily="2" charset="2"/>
              </a:rPr>
            </a:br>
            <a:r>
              <a:rPr lang="de-CH" dirty="0">
                <a:sym typeface="Wingdings" panose="05000000000000000000" pitchFamily="2" charset="2"/>
              </a:rPr>
              <a:t>	</a:t>
            </a:r>
            <a:r>
              <a:rPr lang="de-CH" dirty="0" err="1">
                <a:sym typeface="Wingdings" panose="05000000000000000000" pitchFamily="2" charset="2"/>
              </a:rPr>
              <a:t>Nouvelles</a:t>
            </a:r>
            <a:r>
              <a:rPr lang="de-CH" dirty="0">
                <a:sym typeface="Wingdings" panose="05000000000000000000" pitchFamily="2" charset="2"/>
              </a:rPr>
              <a:t> </a:t>
            </a:r>
            <a:r>
              <a:rPr lang="de-CH" dirty="0" err="1">
                <a:sym typeface="Wingdings" panose="05000000000000000000" pitchFamily="2" charset="2"/>
              </a:rPr>
              <a:t>installations</a:t>
            </a:r>
            <a:r>
              <a:rPr lang="de-CH" dirty="0">
                <a:sym typeface="Wingdings" panose="05000000000000000000" pitchFamily="2" charset="2"/>
              </a:rPr>
              <a:t/>
            </a:r>
            <a:br>
              <a:rPr lang="de-CH" dirty="0">
                <a:sym typeface="Wingdings" panose="05000000000000000000" pitchFamily="2" charset="2"/>
              </a:rPr>
            </a:br>
            <a:r>
              <a:rPr lang="de-CH" dirty="0">
                <a:sym typeface="Wingdings" panose="05000000000000000000" pitchFamily="2" charset="2"/>
              </a:rPr>
              <a:t>	PGA (plan </a:t>
            </a:r>
            <a:r>
              <a:rPr lang="de-CH" dirty="0" err="1">
                <a:sym typeface="Wingdings" panose="05000000000000000000" pitchFamily="2" charset="2"/>
              </a:rPr>
              <a:t>général</a:t>
            </a:r>
            <a:r>
              <a:rPr lang="de-CH" dirty="0">
                <a:sym typeface="Wingdings" panose="05000000000000000000" pitchFamily="2" charset="2"/>
              </a:rPr>
              <a:t> </a:t>
            </a:r>
            <a:r>
              <a:rPr lang="de-CH" dirty="0" err="1">
                <a:sym typeface="Wingdings" panose="05000000000000000000" pitchFamily="2" charset="2"/>
              </a:rPr>
              <a:t>d’alimentation</a:t>
            </a:r>
            <a:r>
              <a:rPr lang="de-CH" dirty="0">
                <a:sym typeface="Wingdings" panose="05000000000000000000" pitchFamily="2" charset="2"/>
              </a:rPr>
              <a:t>)</a:t>
            </a:r>
            <a:br>
              <a:rPr lang="de-CH" dirty="0">
                <a:sym typeface="Wingdings" panose="05000000000000000000" pitchFamily="2" charset="2"/>
              </a:rPr>
            </a:br>
            <a:r>
              <a:rPr lang="de-CH" dirty="0">
                <a:sym typeface="Wingdings" panose="05000000000000000000" pitchFamily="2" charset="2"/>
              </a:rPr>
              <a:t>	</a:t>
            </a:r>
            <a:r>
              <a:rPr lang="de-CH" dirty="0" err="1">
                <a:sym typeface="Wingdings" panose="05000000000000000000" pitchFamily="2" charset="2"/>
              </a:rPr>
              <a:t>Contrôle</a:t>
            </a:r>
            <a:r>
              <a:rPr lang="de-CH" dirty="0">
                <a:sym typeface="Wingdings" panose="05000000000000000000" pitchFamily="2" charset="2"/>
              </a:rPr>
              <a:t> </a:t>
            </a:r>
            <a:r>
              <a:rPr lang="de-CH" dirty="0" err="1">
                <a:sym typeface="Wingdings" panose="05000000000000000000" pitchFamily="2" charset="2"/>
              </a:rPr>
              <a:t>qualité</a:t>
            </a:r>
            <a:endParaRPr lang="de-CH" dirty="0">
              <a:sym typeface="Wingdings" panose="05000000000000000000" pitchFamily="2" charset="2"/>
            </a:endParaRPr>
          </a:p>
          <a:p>
            <a:pPr>
              <a:buFont typeface="Wingdings" panose="05000000000000000000" pitchFamily="2" charset="2"/>
              <a:buChar char="ü"/>
            </a:pPr>
            <a:r>
              <a:rPr lang="de-CH" dirty="0">
                <a:sym typeface="Wingdings" panose="05000000000000000000" pitchFamily="2" charset="2"/>
              </a:rPr>
              <a:t> </a:t>
            </a:r>
            <a:r>
              <a:rPr lang="de-CH" dirty="0" err="1">
                <a:sym typeface="Wingdings" panose="05000000000000000000" pitchFamily="2" charset="2"/>
              </a:rPr>
              <a:t>Exploitation</a:t>
            </a:r>
            <a:r>
              <a:rPr lang="de-CH" dirty="0">
                <a:sym typeface="Wingdings" panose="05000000000000000000" pitchFamily="2" charset="2"/>
              </a:rPr>
              <a:t> et </a:t>
            </a:r>
            <a:r>
              <a:rPr lang="de-CH" dirty="0" err="1">
                <a:sym typeface="Wingdings" panose="05000000000000000000" pitchFamily="2" charset="2"/>
              </a:rPr>
              <a:t>maintenance</a:t>
            </a:r>
            <a:r>
              <a:rPr lang="de-CH" dirty="0">
                <a:sym typeface="Wingdings" panose="05000000000000000000" pitchFamily="2" charset="2"/>
              </a:rPr>
              <a:t>: </a:t>
            </a:r>
            <a:r>
              <a:rPr lang="de-CH" dirty="0" err="1">
                <a:sym typeface="Wingdings" panose="05000000000000000000" pitchFamily="2" charset="2"/>
              </a:rPr>
              <a:t>solution</a:t>
            </a:r>
            <a:r>
              <a:rPr lang="de-CH" dirty="0">
                <a:sym typeface="Wingdings" panose="05000000000000000000" pitchFamily="2" charset="2"/>
              </a:rPr>
              <a:t> </a:t>
            </a:r>
            <a:r>
              <a:rPr lang="de-CH" dirty="0" err="1">
                <a:sym typeface="Wingdings" panose="05000000000000000000" pitchFamily="2" charset="2"/>
              </a:rPr>
              <a:t>économique</a:t>
            </a:r>
            <a:r>
              <a:rPr lang="de-CH" dirty="0">
                <a:sym typeface="Wingdings" panose="05000000000000000000" pitchFamily="2" charset="2"/>
              </a:rPr>
              <a:t/>
            </a:r>
            <a:br>
              <a:rPr lang="de-CH" dirty="0">
                <a:sym typeface="Wingdings" panose="05000000000000000000" pitchFamily="2" charset="2"/>
              </a:rPr>
            </a:br>
            <a:r>
              <a:rPr lang="de-CH" dirty="0">
                <a:sym typeface="Wingdings" panose="05000000000000000000" pitchFamily="2" charset="2"/>
              </a:rPr>
              <a:t> </a:t>
            </a:r>
            <a:r>
              <a:rPr lang="de-CH" dirty="0" err="1">
                <a:sym typeface="Wingdings" panose="05000000000000000000" pitchFamily="2" charset="2"/>
              </a:rPr>
              <a:t>Ouvrages</a:t>
            </a:r>
            <a:r>
              <a:rPr lang="de-CH" dirty="0">
                <a:sym typeface="Wingdings" panose="05000000000000000000" pitchFamily="2" charset="2"/>
              </a:rPr>
              <a:t> </a:t>
            </a:r>
            <a:r>
              <a:rPr lang="de-CH" dirty="0" err="1">
                <a:sym typeface="Wingdings" panose="05000000000000000000" pitchFamily="2" charset="2"/>
              </a:rPr>
              <a:t>neufs</a:t>
            </a:r>
            <a:r>
              <a:rPr lang="de-CH" dirty="0">
                <a:sym typeface="Wingdings" panose="05000000000000000000" pitchFamily="2" charset="2"/>
              </a:rPr>
              <a:t> </a:t>
            </a:r>
            <a:r>
              <a:rPr lang="de-CH" dirty="0" err="1">
                <a:sym typeface="Wingdings" panose="05000000000000000000" pitchFamily="2" charset="2"/>
              </a:rPr>
              <a:t>ou</a:t>
            </a:r>
            <a:r>
              <a:rPr lang="de-CH" dirty="0">
                <a:sym typeface="Wingdings" panose="05000000000000000000" pitchFamily="2" charset="2"/>
              </a:rPr>
              <a:t> </a:t>
            </a:r>
            <a:r>
              <a:rPr lang="de-CH" dirty="0" err="1">
                <a:sym typeface="Wingdings" panose="05000000000000000000" pitchFamily="2" charset="2"/>
              </a:rPr>
              <a:t>rénovés</a:t>
            </a:r>
            <a:r>
              <a:rPr lang="de-CH" dirty="0">
                <a:sym typeface="Wingdings" panose="05000000000000000000" pitchFamily="2" charset="2"/>
              </a:rPr>
              <a:t>: </a:t>
            </a:r>
            <a:r>
              <a:rPr lang="de-CH" dirty="0" err="1">
                <a:sym typeface="Wingdings" panose="05000000000000000000" pitchFamily="2" charset="2"/>
              </a:rPr>
              <a:t>solution</a:t>
            </a:r>
            <a:r>
              <a:rPr lang="de-CH" dirty="0">
                <a:sym typeface="Wingdings" panose="05000000000000000000" pitchFamily="2" charset="2"/>
              </a:rPr>
              <a:t> </a:t>
            </a:r>
            <a:r>
              <a:rPr lang="de-CH" dirty="0" err="1">
                <a:sym typeface="Wingdings" panose="05000000000000000000" pitchFamily="2" charset="2"/>
              </a:rPr>
              <a:t>peu</a:t>
            </a:r>
            <a:r>
              <a:rPr lang="de-CH" dirty="0">
                <a:sym typeface="Wingdings" panose="05000000000000000000" pitchFamily="2" charset="2"/>
              </a:rPr>
              <a:t> </a:t>
            </a:r>
            <a:r>
              <a:rPr lang="de-CH" dirty="0" err="1">
                <a:sym typeface="Wingdings" panose="05000000000000000000" pitchFamily="2" charset="2"/>
              </a:rPr>
              <a:t>pratique</a:t>
            </a:r>
            <a:r>
              <a:rPr lang="de-CH" dirty="0">
                <a:sym typeface="Wingdings" panose="05000000000000000000" pitchFamily="2" charset="2"/>
              </a:rPr>
              <a:t/>
            </a:r>
            <a:br>
              <a:rPr lang="de-CH" dirty="0">
                <a:sym typeface="Wingdings" panose="05000000000000000000" pitchFamily="2" charset="2"/>
              </a:rPr>
            </a:br>
            <a:r>
              <a:rPr lang="de-CH" dirty="0">
                <a:sym typeface="Wingdings" panose="05000000000000000000" pitchFamily="2" charset="2"/>
              </a:rPr>
              <a:t>  </a:t>
            </a:r>
            <a:r>
              <a:rPr lang="de-CH" dirty="0" err="1">
                <a:sym typeface="Wingdings" panose="05000000000000000000" pitchFamily="2" charset="2"/>
              </a:rPr>
              <a:t>Autocontrôle</a:t>
            </a:r>
            <a:r>
              <a:rPr lang="de-CH" dirty="0">
                <a:sym typeface="Wingdings" panose="05000000000000000000" pitchFamily="2" charset="2"/>
              </a:rPr>
              <a:t>/</a:t>
            </a:r>
            <a:r>
              <a:rPr lang="de-CH" dirty="0" err="1">
                <a:sym typeface="Wingdings" panose="05000000000000000000" pitchFamily="2" charset="2"/>
              </a:rPr>
              <a:t>documentation</a:t>
            </a:r>
            <a:r>
              <a:rPr lang="de-CH" dirty="0">
                <a:sym typeface="Wingdings" panose="05000000000000000000" pitchFamily="2" charset="2"/>
              </a:rPr>
              <a:t> des </a:t>
            </a:r>
            <a:r>
              <a:rPr lang="de-CH" dirty="0" err="1">
                <a:sym typeface="Wingdings" panose="05000000000000000000" pitchFamily="2" charset="2"/>
              </a:rPr>
              <a:t>rinçages</a:t>
            </a:r>
            <a:endParaRPr lang="de-CH" dirty="0">
              <a:sym typeface="Wingdings" panose="05000000000000000000" pitchFamily="2" charset="2"/>
            </a:endParaRPr>
          </a:p>
          <a:p>
            <a:pPr>
              <a:buFont typeface="Wingdings" panose="05000000000000000000" pitchFamily="2" charset="2"/>
              <a:buChar char="ü"/>
            </a:pPr>
            <a:r>
              <a:rPr lang="de-CH" dirty="0">
                <a:sym typeface="Wingdings" panose="05000000000000000000" pitchFamily="2" charset="2"/>
              </a:rPr>
              <a:t> </a:t>
            </a:r>
            <a:r>
              <a:rPr lang="de-CH" dirty="0" err="1">
                <a:sym typeface="Wingdings" panose="05000000000000000000" pitchFamily="2" charset="2"/>
              </a:rPr>
              <a:t>Rinçage</a:t>
            </a:r>
            <a:r>
              <a:rPr lang="de-CH" dirty="0">
                <a:sym typeface="Wingdings" panose="05000000000000000000" pitchFamily="2" charset="2"/>
              </a:rPr>
              <a:t> </a:t>
            </a:r>
            <a:r>
              <a:rPr lang="de-CH" dirty="0" err="1">
                <a:sym typeface="Wingdings" panose="05000000000000000000" pitchFamily="2" charset="2"/>
              </a:rPr>
              <a:t>exclusivement</a:t>
            </a:r>
            <a:r>
              <a:rPr lang="de-CH" dirty="0">
                <a:sym typeface="Wingdings" panose="05000000000000000000" pitchFamily="2" charset="2"/>
              </a:rPr>
              <a:t> à </a:t>
            </a:r>
            <a:r>
              <a:rPr lang="de-CH" dirty="0" err="1">
                <a:sym typeface="Wingdings" panose="05000000000000000000" pitchFamily="2" charset="2"/>
              </a:rPr>
              <a:t>l’eau</a:t>
            </a:r>
            <a:r>
              <a:rPr lang="de-CH" dirty="0">
                <a:sym typeface="Wingdings" panose="05000000000000000000" pitchFamily="2" charset="2"/>
              </a:rPr>
              <a:t> </a:t>
            </a:r>
            <a:r>
              <a:rPr lang="de-CH" dirty="0" err="1">
                <a:sym typeface="Wingdings" panose="05000000000000000000" pitchFamily="2" charset="2"/>
              </a:rPr>
              <a:t>potable</a:t>
            </a:r>
            <a:r>
              <a:rPr lang="de-CH" dirty="0">
                <a:sym typeface="Wingdings" panose="05000000000000000000" pitchFamily="2" charset="2"/>
              </a:rPr>
              <a:t/>
            </a:r>
            <a:br>
              <a:rPr lang="de-CH" dirty="0">
                <a:sym typeface="Wingdings" panose="05000000000000000000" pitchFamily="2" charset="2"/>
              </a:rPr>
            </a:br>
            <a:r>
              <a:rPr lang="de-CH" dirty="0">
                <a:sym typeface="Wingdings" panose="05000000000000000000" pitchFamily="2" charset="2"/>
              </a:rPr>
              <a:t/>
            </a:r>
            <a:br>
              <a:rPr lang="de-CH" dirty="0">
                <a:sym typeface="Wingdings" panose="05000000000000000000" pitchFamily="2" charset="2"/>
              </a:rPr>
            </a:br>
            <a:endParaRPr lang="de-CH" dirty="0"/>
          </a:p>
          <a:p>
            <a:endParaRPr lang="de-CH" dirty="0"/>
          </a:p>
        </p:txBody>
      </p:sp>
    </p:spTree>
    <p:extLst>
      <p:ext uri="{BB962C8B-B14F-4D97-AF65-F5344CB8AC3E}">
        <p14:creationId xmlns:p14="http://schemas.microsoft.com/office/powerpoint/2010/main" val="1916635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r>
              <a:rPr lang="de-CH" dirty="0" err="1"/>
              <a:t>Directives</a:t>
            </a:r>
            <a:r>
              <a:rPr lang="de-CH" dirty="0"/>
              <a:t>:</a:t>
            </a:r>
          </a:p>
          <a:p>
            <a:pPr>
              <a:spcAft>
                <a:spcPts val="600"/>
              </a:spcAft>
            </a:pPr>
            <a:r>
              <a:rPr lang="de-CH" dirty="0"/>
              <a:t>W4, </a:t>
            </a:r>
            <a:r>
              <a:rPr lang="de-CH" dirty="0" err="1"/>
              <a:t>partie</a:t>
            </a:r>
            <a:r>
              <a:rPr lang="de-CH" dirty="0"/>
              <a:t> 3: </a:t>
            </a:r>
            <a:r>
              <a:rPr lang="de-CH" dirty="0" err="1"/>
              <a:t>Construction</a:t>
            </a:r>
            <a:r>
              <a:rPr lang="de-CH" dirty="0"/>
              <a:t> et </a:t>
            </a:r>
            <a:r>
              <a:rPr lang="de-CH" dirty="0" err="1"/>
              <a:t>essai</a:t>
            </a:r>
            <a:r>
              <a:rPr lang="de-CH" dirty="0"/>
              <a:t/>
            </a:r>
            <a:br>
              <a:rPr lang="de-CH" dirty="0"/>
            </a:br>
            <a:r>
              <a:rPr lang="de-CH" dirty="0">
                <a:sym typeface="Wingdings" panose="05000000000000000000" pitchFamily="2" charset="2"/>
              </a:rPr>
              <a:t> </a:t>
            </a:r>
            <a:r>
              <a:rPr lang="de-CH" dirty="0" err="1">
                <a:sym typeface="Wingdings" panose="05000000000000000000" pitchFamily="2" charset="2"/>
              </a:rPr>
              <a:t>n’aborde</a:t>
            </a:r>
            <a:r>
              <a:rPr lang="de-CH" dirty="0">
                <a:sym typeface="Wingdings" panose="05000000000000000000" pitchFamily="2" charset="2"/>
              </a:rPr>
              <a:t> </a:t>
            </a:r>
            <a:r>
              <a:rPr lang="de-CH" dirty="0" err="1">
                <a:sym typeface="Wingdings" panose="05000000000000000000" pitchFamily="2" charset="2"/>
              </a:rPr>
              <a:t>pas</a:t>
            </a:r>
            <a:r>
              <a:rPr lang="de-CH" dirty="0">
                <a:sym typeface="Wingdings" panose="05000000000000000000" pitchFamily="2" charset="2"/>
              </a:rPr>
              <a:t> les </a:t>
            </a:r>
            <a:r>
              <a:rPr lang="de-CH" dirty="0" err="1">
                <a:sym typeface="Wingdings" panose="05000000000000000000" pitchFamily="2" charset="2"/>
              </a:rPr>
              <a:t>questions</a:t>
            </a:r>
            <a:r>
              <a:rPr lang="de-CH" dirty="0">
                <a:sym typeface="Wingdings" panose="05000000000000000000" pitchFamily="2" charset="2"/>
              </a:rPr>
              <a:t> de </a:t>
            </a:r>
            <a:r>
              <a:rPr lang="de-CH" dirty="0" err="1">
                <a:sym typeface="Wingdings" panose="05000000000000000000" pitchFamily="2" charset="2"/>
              </a:rPr>
              <a:t>nettoyage</a:t>
            </a:r>
            <a:r>
              <a:rPr lang="de-CH" dirty="0">
                <a:sym typeface="Wingdings" panose="05000000000000000000" pitchFamily="2" charset="2"/>
              </a:rPr>
              <a:t> et de </a:t>
            </a:r>
            <a:r>
              <a:rPr lang="de-CH" dirty="0" err="1">
                <a:sym typeface="Wingdings" panose="05000000000000000000" pitchFamily="2" charset="2"/>
              </a:rPr>
              <a:t>rinçage</a:t>
            </a:r>
            <a:endParaRPr lang="de-CH" dirty="0">
              <a:sym typeface="Wingdings" panose="05000000000000000000" pitchFamily="2" charset="2"/>
            </a:endParaRPr>
          </a:p>
          <a:p>
            <a:pPr>
              <a:spcAft>
                <a:spcPts val="600"/>
              </a:spcAft>
            </a:pPr>
            <a:r>
              <a:rPr lang="de-CH" dirty="0">
                <a:sym typeface="Wingdings" panose="05000000000000000000" pitchFamily="2" charset="2"/>
              </a:rPr>
              <a:t>W4, </a:t>
            </a:r>
            <a:r>
              <a:rPr lang="de-CH" dirty="0" err="1">
                <a:sym typeface="Wingdings" panose="05000000000000000000" pitchFamily="2" charset="2"/>
              </a:rPr>
              <a:t>partie</a:t>
            </a:r>
            <a:r>
              <a:rPr lang="de-CH" dirty="0">
                <a:sym typeface="Wingdings" panose="05000000000000000000" pitchFamily="2" charset="2"/>
              </a:rPr>
              <a:t> 4: </a:t>
            </a:r>
            <a:r>
              <a:rPr lang="de-CH" dirty="0" err="1">
                <a:sym typeface="Wingdings" panose="05000000000000000000" pitchFamily="2" charset="2"/>
              </a:rPr>
              <a:t>Exploitation</a:t>
            </a:r>
            <a:r>
              <a:rPr lang="de-CH" dirty="0">
                <a:sym typeface="Wingdings" panose="05000000000000000000" pitchFamily="2" charset="2"/>
              </a:rPr>
              <a:t> et </a:t>
            </a:r>
            <a:r>
              <a:rPr lang="de-CH" dirty="0" err="1">
                <a:sym typeface="Wingdings" panose="05000000000000000000" pitchFamily="2" charset="2"/>
              </a:rPr>
              <a:t>maintenance</a:t>
            </a:r>
            <a:r>
              <a:rPr lang="de-CH" dirty="0">
                <a:sym typeface="Wingdings" panose="05000000000000000000" pitchFamily="2" charset="2"/>
              </a:rPr>
              <a:t/>
            </a:r>
            <a:br>
              <a:rPr lang="de-CH" dirty="0">
                <a:sym typeface="Wingdings" panose="05000000000000000000" pitchFamily="2" charset="2"/>
              </a:rPr>
            </a:br>
            <a:r>
              <a:rPr lang="de-CH" dirty="0">
                <a:sym typeface="Wingdings" panose="05000000000000000000" pitchFamily="2" charset="2"/>
              </a:rPr>
              <a:t>7.2.4 </a:t>
            </a:r>
            <a:r>
              <a:rPr lang="de-CH" dirty="0" err="1">
                <a:sym typeface="Wingdings" panose="05000000000000000000" pitchFamily="2" charset="2"/>
              </a:rPr>
              <a:t>Procédures</a:t>
            </a:r>
            <a:r>
              <a:rPr lang="de-CH" dirty="0">
                <a:sym typeface="Wingdings" panose="05000000000000000000" pitchFamily="2" charset="2"/>
              </a:rPr>
              <a:t> de </a:t>
            </a:r>
            <a:r>
              <a:rPr lang="de-CH" dirty="0" err="1">
                <a:sym typeface="Wingdings" panose="05000000000000000000" pitchFamily="2" charset="2"/>
              </a:rPr>
              <a:t>rinçage</a:t>
            </a:r>
            <a:r>
              <a:rPr lang="de-CH" dirty="0">
                <a:sym typeface="Wingdings" panose="05000000000000000000" pitchFamily="2" charset="2"/>
              </a:rPr>
              <a:t> </a:t>
            </a:r>
            <a:r>
              <a:rPr lang="de-CH" dirty="0" err="1">
                <a:sym typeface="Wingdings" panose="05000000000000000000" pitchFamily="2" charset="2"/>
              </a:rPr>
              <a:t>standard</a:t>
            </a:r>
            <a:endParaRPr lang="de-CH" dirty="0">
              <a:sym typeface="Wingdings" panose="05000000000000000000" pitchFamily="2" charset="2"/>
            </a:endParaRPr>
          </a:p>
          <a:p>
            <a:pPr>
              <a:spcAft>
                <a:spcPts val="600"/>
              </a:spcAft>
            </a:pPr>
            <a:r>
              <a:rPr lang="de-CH" dirty="0">
                <a:sym typeface="Wingdings" panose="05000000000000000000" pitchFamily="2" charset="2"/>
              </a:rPr>
              <a:t>W 1000: </a:t>
            </a:r>
            <a:r>
              <a:rPr lang="de-CH" dirty="0" err="1">
                <a:sym typeface="Wingdings" panose="05000000000000000000" pitchFamily="2" charset="2"/>
              </a:rPr>
              <a:t>Recommandations</a:t>
            </a:r>
            <a:r>
              <a:rPr lang="de-CH" dirty="0">
                <a:sym typeface="Wingdings" panose="05000000000000000000" pitchFamily="2" charset="2"/>
              </a:rPr>
              <a:t> </a:t>
            </a:r>
            <a:r>
              <a:rPr lang="fr-CH" dirty="0">
                <a:sym typeface="Wingdings" panose="05000000000000000000" pitchFamily="2" charset="2"/>
              </a:rPr>
              <a:t>relatives au nettoyage et à la désinfection de conduites d’eau de boisson</a:t>
            </a:r>
            <a:r>
              <a:rPr lang="de-CH" dirty="0">
                <a:sym typeface="Wingdings" panose="05000000000000000000" pitchFamily="2" charset="2"/>
              </a:rPr>
              <a:t> </a:t>
            </a:r>
            <a:br>
              <a:rPr lang="de-CH" dirty="0">
                <a:sym typeface="Wingdings" panose="05000000000000000000" pitchFamily="2" charset="2"/>
              </a:rPr>
            </a:br>
            <a:r>
              <a:rPr lang="de-CH" dirty="0">
                <a:sym typeface="Wingdings" panose="05000000000000000000" pitchFamily="2" charset="2"/>
              </a:rPr>
              <a:t> </a:t>
            </a:r>
            <a:r>
              <a:rPr lang="de-CH" dirty="0" err="1">
                <a:sym typeface="Wingdings" panose="05000000000000000000" pitchFamily="2" charset="2"/>
              </a:rPr>
              <a:t>n’aborde</a:t>
            </a:r>
            <a:r>
              <a:rPr lang="de-CH" dirty="0">
                <a:sym typeface="Wingdings" panose="05000000000000000000" pitchFamily="2" charset="2"/>
              </a:rPr>
              <a:t> </a:t>
            </a:r>
            <a:r>
              <a:rPr lang="de-CH" dirty="0" err="1">
                <a:sym typeface="Wingdings" panose="05000000000000000000" pitchFamily="2" charset="2"/>
              </a:rPr>
              <a:t>pas</a:t>
            </a:r>
            <a:r>
              <a:rPr lang="de-CH" dirty="0">
                <a:sym typeface="Wingdings" panose="05000000000000000000" pitchFamily="2" charset="2"/>
              </a:rPr>
              <a:t> les </a:t>
            </a:r>
            <a:r>
              <a:rPr lang="de-CH" dirty="0" err="1">
                <a:sym typeface="Wingdings" panose="05000000000000000000" pitchFamily="2" charset="2"/>
              </a:rPr>
              <a:t>questions</a:t>
            </a:r>
            <a:r>
              <a:rPr lang="de-CH" dirty="0">
                <a:sym typeface="Wingdings" panose="05000000000000000000" pitchFamily="2" charset="2"/>
              </a:rPr>
              <a:t> de </a:t>
            </a:r>
            <a:r>
              <a:rPr lang="de-CH" dirty="0" err="1">
                <a:sym typeface="Wingdings" panose="05000000000000000000" pitchFamily="2" charset="2"/>
              </a:rPr>
              <a:t>rinçage</a:t>
            </a:r>
            <a:endParaRPr lang="de-CH" dirty="0">
              <a:sym typeface="Wingdings" panose="05000000000000000000" pitchFamily="2" charset="2"/>
            </a:endParaRPr>
          </a:p>
          <a:p>
            <a:pPr>
              <a:spcAft>
                <a:spcPts val="600"/>
              </a:spcAft>
            </a:pPr>
            <a:endParaRPr lang="de-CH" dirty="0">
              <a:sym typeface="Wingdings" panose="05000000000000000000" pitchFamily="2" charset="2"/>
            </a:endParaRPr>
          </a:p>
          <a:p>
            <a:pPr marL="0" indent="0">
              <a:spcAft>
                <a:spcPts val="600"/>
              </a:spcAft>
              <a:buNone/>
            </a:pPr>
            <a:r>
              <a:rPr lang="de-CH" dirty="0">
                <a:sym typeface="Wingdings" panose="05000000000000000000" pitchFamily="2" charset="2"/>
              </a:rPr>
              <a:t/>
            </a:r>
            <a:br>
              <a:rPr lang="de-CH" dirty="0">
                <a:sym typeface="Wingdings" panose="05000000000000000000" pitchFamily="2" charset="2"/>
              </a:rPr>
            </a:br>
            <a:endParaRPr lang="de-CH" dirty="0"/>
          </a:p>
        </p:txBody>
      </p:sp>
      <p:sp>
        <p:nvSpPr>
          <p:cNvPr id="4" name="Textfeld 3"/>
          <p:cNvSpPr txBox="1"/>
          <p:nvPr/>
        </p:nvSpPr>
        <p:spPr>
          <a:xfrm>
            <a:off x="612000" y="489846"/>
            <a:ext cx="6500000" cy="338554"/>
          </a:xfrm>
          <a:prstGeom prst="rect">
            <a:avLst/>
          </a:prstGeom>
          <a:noFill/>
        </p:spPr>
        <p:txBody>
          <a:bodyPr wrap="square" lIns="0" tIns="0" bIns="0" rtlCol="0">
            <a:spAutoFit/>
          </a:bodyPr>
          <a:lstStyle/>
          <a:p>
            <a:r>
              <a:rPr lang="de-DE" sz="2200" b="1" dirty="0" err="1">
                <a:solidFill>
                  <a:srgbClr val="0D99C9"/>
                </a:solidFill>
                <a:latin typeface="Arial"/>
                <a:cs typeface="Arial"/>
              </a:rPr>
              <a:t>Directives</a:t>
            </a:r>
            <a:r>
              <a:rPr lang="de-DE" sz="2200" b="1" dirty="0">
                <a:solidFill>
                  <a:srgbClr val="0D99C9"/>
                </a:solidFill>
                <a:latin typeface="Arial"/>
                <a:cs typeface="Arial"/>
              </a:rPr>
              <a:t> SSIGE</a:t>
            </a:r>
          </a:p>
        </p:txBody>
      </p:sp>
    </p:spTree>
    <p:extLst>
      <p:ext uri="{BB962C8B-B14F-4D97-AF65-F5344CB8AC3E}">
        <p14:creationId xmlns:p14="http://schemas.microsoft.com/office/powerpoint/2010/main" val="935744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1"/>
          <p:cNvSpPr>
            <a:spLocks noGrp="1"/>
          </p:cNvSpPr>
          <p:nvPr>
            <p:ph idx="1"/>
          </p:nvPr>
        </p:nvSpPr>
        <p:spPr>
          <a:xfrm>
            <a:off x="612000" y="1346400"/>
            <a:ext cx="8354452" cy="4481608"/>
          </a:xfrm>
        </p:spPr>
        <p:txBody>
          <a:bodyPr>
            <a:normAutofit/>
          </a:bodyPr>
          <a:lstStyle/>
          <a:p>
            <a:pPr>
              <a:spcAft>
                <a:spcPts val="600"/>
              </a:spcAft>
            </a:pPr>
            <a:r>
              <a:rPr lang="de-CH" dirty="0"/>
              <a:t>Charge </a:t>
            </a:r>
            <a:r>
              <a:rPr lang="de-CH" dirty="0" err="1"/>
              <a:t>organique</a:t>
            </a:r>
            <a:r>
              <a:rPr lang="de-CH" dirty="0"/>
              <a:t> de </a:t>
            </a:r>
            <a:r>
              <a:rPr lang="de-CH" dirty="0" err="1"/>
              <a:t>l’eau</a:t>
            </a:r>
            <a:r>
              <a:rPr lang="de-CH" dirty="0"/>
              <a:t> </a:t>
            </a:r>
            <a:r>
              <a:rPr lang="de-CH" dirty="0" err="1"/>
              <a:t>potable</a:t>
            </a:r>
            <a:r>
              <a:rPr lang="de-CH" dirty="0"/>
              <a:t> (</a:t>
            </a:r>
            <a:r>
              <a:rPr lang="de-CH" dirty="0" err="1"/>
              <a:t>mesure</a:t>
            </a:r>
            <a:r>
              <a:rPr lang="de-CH" dirty="0"/>
              <a:t> -&gt; </a:t>
            </a:r>
            <a:r>
              <a:rPr lang="de-CH" dirty="0" err="1"/>
              <a:t>filtration</a:t>
            </a:r>
            <a:r>
              <a:rPr lang="de-CH" dirty="0"/>
              <a:t>)  </a:t>
            </a:r>
          </a:p>
          <a:p>
            <a:pPr>
              <a:spcAft>
                <a:spcPts val="600"/>
              </a:spcAft>
            </a:pPr>
            <a:r>
              <a:rPr lang="de-CH" dirty="0" err="1"/>
              <a:t>Floculation</a:t>
            </a:r>
            <a:r>
              <a:rPr lang="de-CH" dirty="0"/>
              <a:t> du </a:t>
            </a:r>
            <a:r>
              <a:rPr lang="de-CH" dirty="0" err="1"/>
              <a:t>fer</a:t>
            </a:r>
            <a:r>
              <a:rPr lang="de-CH" dirty="0"/>
              <a:t>/</a:t>
            </a:r>
            <a:r>
              <a:rPr lang="de-CH" dirty="0" err="1"/>
              <a:t>manganèse</a:t>
            </a:r>
            <a:r>
              <a:rPr lang="de-CH" dirty="0"/>
              <a:t> </a:t>
            </a:r>
            <a:r>
              <a:rPr lang="de-CH" dirty="0" err="1"/>
              <a:t>dissous</a:t>
            </a:r>
            <a:r>
              <a:rPr lang="de-CH" dirty="0"/>
              <a:t> </a:t>
            </a:r>
            <a:r>
              <a:rPr lang="de-CH" dirty="0" err="1"/>
              <a:t>dans</a:t>
            </a:r>
            <a:r>
              <a:rPr lang="de-CH" dirty="0"/>
              <a:t> les </a:t>
            </a:r>
            <a:r>
              <a:rPr lang="de-CH" dirty="0" err="1"/>
              <a:t>eaux</a:t>
            </a:r>
            <a:r>
              <a:rPr lang="de-CH" dirty="0"/>
              <a:t> </a:t>
            </a:r>
            <a:r>
              <a:rPr lang="de-CH" dirty="0" err="1"/>
              <a:t>souterraines</a:t>
            </a:r>
            <a:endParaRPr lang="de-CH" dirty="0"/>
          </a:p>
          <a:p>
            <a:pPr>
              <a:spcAft>
                <a:spcPts val="600"/>
              </a:spcAft>
            </a:pPr>
            <a:r>
              <a:rPr lang="de-CH" dirty="0" err="1"/>
              <a:t>Corrosion</a:t>
            </a:r>
            <a:r>
              <a:rPr lang="de-CH" dirty="0"/>
              <a:t> des </a:t>
            </a:r>
            <a:r>
              <a:rPr lang="de-CH" dirty="0" err="1"/>
              <a:t>conduites</a:t>
            </a:r>
            <a:endParaRPr lang="de-CH" dirty="0"/>
          </a:p>
          <a:p>
            <a:pPr>
              <a:spcAft>
                <a:spcPts val="600"/>
              </a:spcAft>
            </a:pPr>
            <a:r>
              <a:rPr lang="de-CH" dirty="0" err="1"/>
              <a:t>Débits</a:t>
            </a:r>
            <a:r>
              <a:rPr lang="de-CH" dirty="0"/>
              <a:t> </a:t>
            </a:r>
            <a:r>
              <a:rPr lang="de-CH" dirty="0" err="1"/>
              <a:t>ou</a:t>
            </a:r>
            <a:r>
              <a:rPr lang="de-CH" dirty="0"/>
              <a:t> </a:t>
            </a:r>
            <a:r>
              <a:rPr lang="de-CH" dirty="0" err="1"/>
              <a:t>consommation</a:t>
            </a:r>
            <a:r>
              <a:rPr lang="de-CH" dirty="0"/>
              <a:t> en </a:t>
            </a:r>
            <a:r>
              <a:rPr lang="de-CH" dirty="0" err="1"/>
              <a:t>baisse</a:t>
            </a:r>
            <a:r>
              <a:rPr lang="de-CH" dirty="0"/>
              <a:t> / </a:t>
            </a:r>
            <a:r>
              <a:rPr lang="de-CH" dirty="0" err="1"/>
              <a:t>stagnation</a:t>
            </a:r>
            <a:endParaRPr lang="de-CH" dirty="0"/>
          </a:p>
          <a:p>
            <a:pPr>
              <a:spcAft>
                <a:spcPts val="600"/>
              </a:spcAft>
            </a:pPr>
            <a:r>
              <a:rPr lang="de-CH" dirty="0" err="1"/>
              <a:t>Turbidité</a:t>
            </a:r>
            <a:r>
              <a:rPr lang="de-CH" dirty="0"/>
              <a:t> / </a:t>
            </a:r>
            <a:r>
              <a:rPr lang="de-CH" dirty="0" err="1"/>
              <a:t>pollution</a:t>
            </a:r>
            <a:r>
              <a:rPr lang="de-CH" dirty="0"/>
              <a:t> </a:t>
            </a:r>
            <a:r>
              <a:rPr lang="de-CH" dirty="0" err="1"/>
              <a:t>après</a:t>
            </a:r>
            <a:r>
              <a:rPr lang="de-CH" dirty="0"/>
              <a:t> </a:t>
            </a:r>
            <a:r>
              <a:rPr lang="de-CH" dirty="0" err="1"/>
              <a:t>rupture</a:t>
            </a:r>
            <a:r>
              <a:rPr lang="de-CH" dirty="0"/>
              <a:t> </a:t>
            </a:r>
            <a:r>
              <a:rPr lang="de-CH" dirty="0" err="1"/>
              <a:t>ou</a:t>
            </a:r>
            <a:r>
              <a:rPr lang="de-CH" dirty="0"/>
              <a:t> </a:t>
            </a:r>
            <a:r>
              <a:rPr lang="de-CH" dirty="0" err="1"/>
              <a:t>construction</a:t>
            </a:r>
            <a:r>
              <a:rPr lang="de-CH" dirty="0"/>
              <a:t> de </a:t>
            </a:r>
            <a:r>
              <a:rPr lang="de-CH" dirty="0" err="1"/>
              <a:t>conduite</a:t>
            </a:r>
            <a:endParaRPr lang="de-CH" dirty="0"/>
          </a:p>
        </p:txBody>
      </p:sp>
      <p:sp>
        <p:nvSpPr>
          <p:cNvPr id="7" name="Textfeld 6"/>
          <p:cNvSpPr txBox="1"/>
          <p:nvPr/>
        </p:nvSpPr>
        <p:spPr>
          <a:xfrm>
            <a:off x="612000" y="489846"/>
            <a:ext cx="6500000" cy="338554"/>
          </a:xfrm>
          <a:prstGeom prst="rect">
            <a:avLst/>
          </a:prstGeom>
          <a:noFill/>
        </p:spPr>
        <p:txBody>
          <a:bodyPr wrap="square" lIns="0" tIns="0" bIns="0" rtlCol="0">
            <a:spAutoFit/>
          </a:bodyPr>
          <a:lstStyle/>
          <a:p>
            <a:r>
              <a:rPr lang="de-DE" sz="2200" b="1" dirty="0" err="1">
                <a:solidFill>
                  <a:srgbClr val="0D99C9"/>
                </a:solidFill>
                <a:latin typeface="Arial"/>
                <a:cs typeface="Arial"/>
              </a:rPr>
              <a:t>D‘où</a:t>
            </a:r>
            <a:r>
              <a:rPr lang="de-DE" sz="2200" b="1" dirty="0">
                <a:solidFill>
                  <a:srgbClr val="0D99C9"/>
                </a:solidFill>
                <a:latin typeface="Arial"/>
                <a:cs typeface="Arial"/>
              </a:rPr>
              <a:t> </a:t>
            </a:r>
            <a:r>
              <a:rPr lang="de-DE" sz="2200" b="1" dirty="0" err="1">
                <a:solidFill>
                  <a:srgbClr val="0D99C9"/>
                </a:solidFill>
                <a:latin typeface="Arial"/>
                <a:cs typeface="Arial"/>
              </a:rPr>
              <a:t>viennent</a:t>
            </a:r>
            <a:r>
              <a:rPr lang="de-DE" sz="2200" b="1" dirty="0">
                <a:solidFill>
                  <a:srgbClr val="0D99C9"/>
                </a:solidFill>
                <a:latin typeface="Arial"/>
                <a:cs typeface="Arial"/>
              </a:rPr>
              <a:t> les </a:t>
            </a:r>
            <a:r>
              <a:rPr lang="de-DE" sz="2200" b="1" dirty="0" err="1">
                <a:solidFill>
                  <a:srgbClr val="0D99C9"/>
                </a:solidFill>
                <a:latin typeface="Arial"/>
                <a:cs typeface="Arial"/>
              </a:rPr>
              <a:t>dépôts</a:t>
            </a:r>
            <a:r>
              <a:rPr lang="de-DE" sz="2200" b="1" dirty="0">
                <a:solidFill>
                  <a:srgbClr val="0D99C9"/>
                </a:solidFill>
                <a:latin typeface="Arial"/>
                <a:cs typeface="Arial"/>
              </a:rPr>
              <a:t>?</a:t>
            </a:r>
          </a:p>
        </p:txBody>
      </p:sp>
      <p:pic>
        <p:nvPicPr>
          <p:cNvPr id="8" name="Picture 6" descr="C:\Users\mimhof\Desktop\Vortrag Res.rein\Reservoirreinigung 18.09.&amp;20.09.2007 Breitenbach vonRoll 01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36958" y="3596639"/>
            <a:ext cx="2911533" cy="212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P:\HE\2-Auftrag\WHL\Filteranlage Flüh\Fotos\P100036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3317" y="3596504"/>
            <a:ext cx="2827109" cy="2120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E\2-Auftrag\Dornach\LB Gempenring Dornach, 30.11.2011\P1000175.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39252" y="3596639"/>
            <a:ext cx="2827200" cy="212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507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spcBef>
                <a:spcPts val="600"/>
              </a:spcBef>
              <a:buNone/>
            </a:pPr>
            <a:r>
              <a:rPr lang="de-CH" sz="2400" dirty="0" err="1"/>
              <a:t>Directive</a:t>
            </a:r>
            <a:r>
              <a:rPr lang="de-CH" sz="2400" dirty="0"/>
              <a:t> W4 T4/65, 8.3.3</a:t>
            </a:r>
          </a:p>
          <a:p>
            <a:pPr marL="0" indent="0">
              <a:spcBef>
                <a:spcPts val="600"/>
              </a:spcBef>
              <a:buNone/>
            </a:pPr>
            <a:r>
              <a:rPr lang="de-CH" dirty="0"/>
              <a:t>«…</a:t>
            </a:r>
            <a:r>
              <a:rPr lang="de-CH" dirty="0" err="1"/>
              <a:t>altération</a:t>
            </a:r>
            <a:r>
              <a:rPr lang="de-CH" dirty="0"/>
              <a:t> de la </a:t>
            </a:r>
            <a:r>
              <a:rPr lang="de-CH" dirty="0" err="1"/>
              <a:t>qualité</a:t>
            </a:r>
            <a:r>
              <a:rPr lang="de-CH" dirty="0"/>
              <a:t> de </a:t>
            </a:r>
            <a:r>
              <a:rPr lang="de-CH" dirty="0" err="1"/>
              <a:t>l’eau</a:t>
            </a:r>
            <a:r>
              <a:rPr lang="de-CH" dirty="0"/>
              <a:t> </a:t>
            </a:r>
            <a:r>
              <a:rPr lang="de-CH" dirty="0" err="1"/>
              <a:t>potable</a:t>
            </a:r>
            <a:r>
              <a:rPr lang="de-CH" dirty="0"/>
              <a:t>:</a:t>
            </a:r>
          </a:p>
          <a:p>
            <a:pPr marL="0" indent="0">
              <a:spcBef>
                <a:spcPts val="600"/>
              </a:spcBef>
              <a:buNone/>
            </a:pPr>
            <a:endParaRPr lang="de-CH" dirty="0"/>
          </a:p>
          <a:p>
            <a:pPr>
              <a:spcBef>
                <a:spcPts val="600"/>
              </a:spcBef>
              <a:buFont typeface="Wingdings"/>
              <a:buChar char="à"/>
            </a:pPr>
            <a:r>
              <a:rPr lang="de-CH" dirty="0"/>
              <a:t>Si le </a:t>
            </a:r>
            <a:r>
              <a:rPr lang="de-CH" dirty="0" err="1"/>
              <a:t>débit</a:t>
            </a:r>
            <a:r>
              <a:rPr lang="de-CH" dirty="0"/>
              <a:t> </a:t>
            </a:r>
            <a:r>
              <a:rPr lang="de-CH" dirty="0" err="1"/>
              <a:t>est</a:t>
            </a:r>
            <a:r>
              <a:rPr lang="de-CH" dirty="0"/>
              <a:t> &lt; 0.005 m/s </a:t>
            </a:r>
            <a:r>
              <a:rPr lang="de-CH" dirty="0" err="1"/>
              <a:t>ou</a:t>
            </a:r>
            <a:r>
              <a:rPr lang="de-CH" dirty="0"/>
              <a:t> </a:t>
            </a:r>
            <a:r>
              <a:rPr lang="de-CH" dirty="0" err="1"/>
              <a:t>que</a:t>
            </a:r>
            <a:r>
              <a:rPr lang="de-CH" dirty="0"/>
              <a:t> la </a:t>
            </a:r>
            <a:r>
              <a:rPr lang="de-CH" dirty="0" err="1"/>
              <a:t>consommation</a:t>
            </a:r>
            <a:r>
              <a:rPr lang="de-CH" dirty="0"/>
              <a:t> </a:t>
            </a:r>
            <a:r>
              <a:rPr lang="de-CH" dirty="0" err="1"/>
              <a:t>moyenne</a:t>
            </a:r>
            <a:r>
              <a:rPr lang="de-CH" dirty="0"/>
              <a:t> se </a:t>
            </a:r>
            <a:r>
              <a:rPr lang="de-CH" dirty="0" err="1"/>
              <a:t>caractérise</a:t>
            </a:r>
            <a:r>
              <a:rPr lang="de-CH" dirty="0"/>
              <a:t> par </a:t>
            </a:r>
            <a:r>
              <a:rPr lang="de-CH" dirty="0" err="1"/>
              <a:t>une</a:t>
            </a:r>
            <a:r>
              <a:rPr lang="de-CH" dirty="0"/>
              <a:t> </a:t>
            </a:r>
            <a:r>
              <a:rPr lang="de-CH" dirty="0" err="1"/>
              <a:t>distance</a:t>
            </a:r>
            <a:r>
              <a:rPr lang="de-CH" dirty="0"/>
              <a:t> </a:t>
            </a:r>
            <a:r>
              <a:rPr lang="de-CH" dirty="0" err="1"/>
              <a:t>moyenne</a:t>
            </a:r>
            <a:r>
              <a:rPr lang="de-CH" dirty="0"/>
              <a:t> &lt; 430 m/jour»</a:t>
            </a:r>
          </a:p>
          <a:p>
            <a:pPr marL="0" indent="0">
              <a:spcBef>
                <a:spcPts val="600"/>
              </a:spcBef>
              <a:buNone/>
            </a:pPr>
            <a:endParaRPr lang="de-CH" dirty="0"/>
          </a:p>
          <a:p>
            <a:pPr marL="0" indent="0">
              <a:spcBef>
                <a:spcPts val="600"/>
              </a:spcBef>
              <a:buNone/>
            </a:pPr>
            <a:r>
              <a:rPr lang="de-CH" dirty="0" err="1"/>
              <a:t>Conséquence</a:t>
            </a:r>
            <a:r>
              <a:rPr lang="de-CH" dirty="0"/>
              <a:t>: </a:t>
            </a:r>
            <a:r>
              <a:rPr lang="de-CH" dirty="0" err="1"/>
              <a:t>formation</a:t>
            </a:r>
            <a:r>
              <a:rPr lang="de-CH" dirty="0"/>
              <a:t> de </a:t>
            </a:r>
            <a:r>
              <a:rPr lang="de-CH" dirty="0" err="1"/>
              <a:t>dépôts</a:t>
            </a:r>
            <a:r>
              <a:rPr lang="de-CH" dirty="0"/>
              <a:t/>
            </a:r>
            <a:br>
              <a:rPr lang="de-CH" dirty="0"/>
            </a:br>
            <a:r>
              <a:rPr lang="de-CH" dirty="0" err="1"/>
              <a:t>sur</a:t>
            </a:r>
            <a:r>
              <a:rPr lang="de-CH" dirty="0"/>
              <a:t> les </a:t>
            </a:r>
            <a:r>
              <a:rPr lang="de-CH" dirty="0" err="1"/>
              <a:t>parois</a:t>
            </a:r>
            <a:r>
              <a:rPr lang="de-CH" dirty="0"/>
              <a:t> des </a:t>
            </a:r>
            <a:r>
              <a:rPr lang="de-CH" dirty="0" err="1"/>
              <a:t>conduites</a:t>
            </a:r>
            <a:endParaRPr lang="de-CH" dirty="0"/>
          </a:p>
        </p:txBody>
      </p:sp>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4546" y="3550920"/>
            <a:ext cx="3336777" cy="250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612000" y="489846"/>
            <a:ext cx="6500000" cy="338554"/>
          </a:xfrm>
          <a:prstGeom prst="rect">
            <a:avLst/>
          </a:prstGeom>
          <a:noFill/>
        </p:spPr>
        <p:txBody>
          <a:bodyPr wrap="square" lIns="0" tIns="0" bIns="0" rtlCol="0">
            <a:spAutoFit/>
          </a:bodyPr>
          <a:lstStyle/>
          <a:p>
            <a:r>
              <a:rPr lang="de-DE" sz="2200" b="1" dirty="0" err="1">
                <a:solidFill>
                  <a:srgbClr val="0D99C9"/>
                </a:solidFill>
                <a:latin typeface="Arial"/>
                <a:cs typeface="Arial"/>
              </a:rPr>
              <a:t>D‘où</a:t>
            </a:r>
            <a:r>
              <a:rPr lang="de-DE" sz="2200" b="1" dirty="0">
                <a:solidFill>
                  <a:srgbClr val="0D99C9"/>
                </a:solidFill>
                <a:latin typeface="Arial"/>
                <a:cs typeface="Arial"/>
              </a:rPr>
              <a:t> </a:t>
            </a:r>
            <a:r>
              <a:rPr lang="de-DE" sz="2200" b="1" dirty="0" err="1">
                <a:solidFill>
                  <a:srgbClr val="0D99C9"/>
                </a:solidFill>
                <a:latin typeface="Arial"/>
                <a:cs typeface="Arial"/>
              </a:rPr>
              <a:t>viennent</a:t>
            </a:r>
            <a:r>
              <a:rPr lang="de-DE" sz="2200" b="1" dirty="0">
                <a:solidFill>
                  <a:srgbClr val="0D99C9"/>
                </a:solidFill>
                <a:latin typeface="Arial"/>
                <a:cs typeface="Arial"/>
              </a:rPr>
              <a:t> les </a:t>
            </a:r>
            <a:r>
              <a:rPr lang="de-DE" sz="2200" b="1" dirty="0" err="1">
                <a:solidFill>
                  <a:srgbClr val="0D99C9"/>
                </a:solidFill>
                <a:latin typeface="Arial"/>
                <a:cs typeface="Arial"/>
              </a:rPr>
              <a:t>dépôts</a:t>
            </a:r>
            <a:r>
              <a:rPr lang="de-DE" sz="2200" b="1" dirty="0">
                <a:solidFill>
                  <a:srgbClr val="0D99C9"/>
                </a:solidFill>
                <a:latin typeface="Arial"/>
                <a:cs typeface="Arial"/>
              </a:rPr>
              <a:t>?</a:t>
            </a:r>
          </a:p>
        </p:txBody>
      </p:sp>
    </p:spTree>
    <p:extLst>
      <p:ext uri="{BB962C8B-B14F-4D97-AF65-F5344CB8AC3E}">
        <p14:creationId xmlns:p14="http://schemas.microsoft.com/office/powerpoint/2010/main" val="646435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
          <p:cNvSpPr>
            <a:spLocks noGrp="1"/>
          </p:cNvSpPr>
          <p:nvPr>
            <p:ph idx="1"/>
          </p:nvPr>
        </p:nvSpPr>
        <p:spPr>
          <a:xfrm>
            <a:off x="612000" y="1346400"/>
            <a:ext cx="7920000" cy="4481608"/>
          </a:xfrm>
        </p:spPr>
        <p:txBody>
          <a:bodyPr>
            <a:normAutofit fontScale="92500" lnSpcReduction="10000"/>
          </a:bodyPr>
          <a:lstStyle/>
          <a:p>
            <a:pPr>
              <a:spcAft>
                <a:spcPts val="600"/>
              </a:spcAft>
            </a:pPr>
            <a:r>
              <a:rPr lang="de-CH" dirty="0" err="1"/>
              <a:t>Quand</a:t>
            </a:r>
            <a:r>
              <a:rPr lang="de-CH" dirty="0"/>
              <a:t> </a:t>
            </a:r>
            <a:r>
              <a:rPr lang="de-CH" dirty="0" err="1"/>
              <a:t>faut-il</a:t>
            </a:r>
            <a:r>
              <a:rPr lang="de-CH" dirty="0"/>
              <a:t> </a:t>
            </a:r>
            <a:r>
              <a:rPr lang="de-CH" dirty="0" err="1"/>
              <a:t>appliquer</a:t>
            </a:r>
            <a:r>
              <a:rPr lang="de-CH" dirty="0"/>
              <a:t> </a:t>
            </a:r>
            <a:r>
              <a:rPr lang="de-CH" dirty="0" err="1"/>
              <a:t>un</a:t>
            </a:r>
            <a:r>
              <a:rPr lang="de-CH" dirty="0"/>
              <a:t> </a:t>
            </a:r>
            <a:r>
              <a:rPr lang="de-CH" dirty="0" err="1"/>
              <a:t>programme</a:t>
            </a:r>
            <a:r>
              <a:rPr lang="de-CH" dirty="0"/>
              <a:t> de </a:t>
            </a:r>
            <a:r>
              <a:rPr lang="de-CH" dirty="0" err="1"/>
              <a:t>rinçage</a:t>
            </a:r>
            <a:r>
              <a:rPr lang="de-CH" dirty="0"/>
              <a:t>?</a:t>
            </a:r>
            <a:br>
              <a:rPr lang="de-CH" dirty="0"/>
            </a:br>
            <a:r>
              <a:rPr lang="de-CH" dirty="0"/>
              <a:t>		</a:t>
            </a:r>
            <a:r>
              <a:rPr lang="de-CH" dirty="0">
                <a:sym typeface="Wingdings" pitchFamily="2" charset="2"/>
              </a:rPr>
              <a:t> </a:t>
            </a:r>
            <a:r>
              <a:rPr lang="de-CH" dirty="0" err="1">
                <a:sym typeface="Wingdings" pitchFamily="2" charset="2"/>
              </a:rPr>
              <a:t>sections</a:t>
            </a:r>
            <a:r>
              <a:rPr lang="de-CH" dirty="0">
                <a:sym typeface="Wingdings" pitchFamily="2" charset="2"/>
              </a:rPr>
              <a:t> en </a:t>
            </a:r>
            <a:r>
              <a:rPr lang="de-CH" dirty="0" err="1">
                <a:sym typeface="Wingdings" pitchFamily="2" charset="2"/>
              </a:rPr>
              <a:t>stagnation</a:t>
            </a:r>
            <a:r>
              <a:rPr lang="de-CH" dirty="0">
                <a:sym typeface="Wingdings" pitchFamily="2" charset="2"/>
              </a:rPr>
              <a:t/>
            </a:r>
            <a:br>
              <a:rPr lang="de-CH" dirty="0">
                <a:sym typeface="Wingdings" pitchFamily="2" charset="2"/>
              </a:rPr>
            </a:br>
            <a:r>
              <a:rPr lang="de-CH" dirty="0">
                <a:sym typeface="Wingdings" pitchFamily="2" charset="2"/>
              </a:rPr>
              <a:t>		 </a:t>
            </a:r>
            <a:r>
              <a:rPr lang="de-CH" dirty="0" err="1">
                <a:sym typeface="Wingdings" pitchFamily="2" charset="2"/>
              </a:rPr>
              <a:t>maintenance</a:t>
            </a:r>
            <a:r>
              <a:rPr lang="de-CH" dirty="0">
                <a:sym typeface="Wingdings" pitchFamily="2" charset="2"/>
              </a:rPr>
              <a:t/>
            </a:r>
            <a:br>
              <a:rPr lang="de-CH" dirty="0">
                <a:sym typeface="Wingdings" pitchFamily="2" charset="2"/>
              </a:rPr>
            </a:br>
            <a:r>
              <a:rPr lang="de-CH" dirty="0">
                <a:sym typeface="Wingdings" pitchFamily="2" charset="2"/>
              </a:rPr>
              <a:t>					</a:t>
            </a:r>
            <a:r>
              <a:rPr lang="de-CH" b="1" dirty="0">
                <a:solidFill>
                  <a:srgbClr val="FF0000"/>
                </a:solidFill>
                <a:sym typeface="Wingdings" pitchFamily="2" charset="2"/>
              </a:rPr>
              <a:t>= </a:t>
            </a:r>
            <a:r>
              <a:rPr lang="de-CH" b="1" dirty="0" err="1">
                <a:solidFill>
                  <a:srgbClr val="FF0000"/>
                </a:solidFill>
                <a:sym typeface="Wingdings" pitchFamily="2" charset="2"/>
              </a:rPr>
              <a:t>opérations</a:t>
            </a:r>
            <a:r>
              <a:rPr lang="de-CH" b="1" dirty="0">
                <a:solidFill>
                  <a:srgbClr val="FF0000"/>
                </a:solidFill>
                <a:sym typeface="Wingdings" pitchFamily="2" charset="2"/>
              </a:rPr>
              <a:t> de </a:t>
            </a:r>
            <a:r>
              <a:rPr lang="de-CH" b="1" dirty="0" err="1">
                <a:solidFill>
                  <a:srgbClr val="FF0000"/>
                </a:solidFill>
                <a:sym typeface="Wingdings" pitchFamily="2" charset="2"/>
              </a:rPr>
              <a:t>routine</a:t>
            </a:r>
            <a:r>
              <a:rPr lang="de-CH" b="1" dirty="0">
                <a:solidFill>
                  <a:srgbClr val="FF0000"/>
                </a:solidFill>
                <a:sym typeface="Wingdings" pitchFamily="2" charset="2"/>
              </a:rPr>
              <a:t/>
            </a:r>
            <a:br>
              <a:rPr lang="de-CH" b="1" dirty="0">
                <a:solidFill>
                  <a:srgbClr val="FF0000"/>
                </a:solidFill>
                <a:sym typeface="Wingdings" pitchFamily="2" charset="2"/>
              </a:rPr>
            </a:br>
            <a:r>
              <a:rPr lang="de-CH" b="1" dirty="0">
                <a:solidFill>
                  <a:srgbClr val="FF0000"/>
                </a:solidFill>
                <a:sym typeface="Wingdings" pitchFamily="2" charset="2"/>
              </a:rPr>
              <a:t/>
            </a:r>
            <a:br>
              <a:rPr lang="de-CH" b="1" dirty="0">
                <a:solidFill>
                  <a:srgbClr val="FF0000"/>
                </a:solidFill>
                <a:sym typeface="Wingdings" pitchFamily="2" charset="2"/>
              </a:rPr>
            </a:br>
            <a:r>
              <a:rPr lang="de-CH" b="1" dirty="0">
                <a:solidFill>
                  <a:srgbClr val="FF0000"/>
                </a:solidFill>
                <a:sym typeface="Wingdings" pitchFamily="2" charset="2"/>
              </a:rPr>
              <a:t>		</a:t>
            </a:r>
            <a:r>
              <a:rPr lang="de-CH" dirty="0">
                <a:sym typeface="Wingdings" pitchFamily="2" charset="2"/>
              </a:rPr>
              <a:t> </a:t>
            </a:r>
            <a:r>
              <a:rPr lang="de-CH" dirty="0" err="1">
                <a:sym typeface="Wingdings" pitchFamily="2" charset="2"/>
              </a:rPr>
              <a:t>pollution</a:t>
            </a:r>
            <a:r>
              <a:rPr lang="de-CH" dirty="0">
                <a:sym typeface="Wingdings" pitchFamily="2" charset="2"/>
              </a:rPr>
              <a:t> du </a:t>
            </a:r>
            <a:r>
              <a:rPr lang="de-CH" dirty="0" err="1">
                <a:sym typeface="Wingdings" pitchFamily="2" charset="2"/>
              </a:rPr>
              <a:t>réseau</a:t>
            </a:r>
            <a:r>
              <a:rPr lang="de-CH" dirty="0">
                <a:sym typeface="Wingdings" pitchFamily="2" charset="2"/>
              </a:rPr>
              <a:t/>
            </a:r>
            <a:br>
              <a:rPr lang="de-CH" dirty="0">
                <a:sym typeface="Wingdings" pitchFamily="2" charset="2"/>
              </a:rPr>
            </a:br>
            <a:r>
              <a:rPr lang="de-CH" dirty="0">
                <a:sym typeface="Wingdings" pitchFamily="2" charset="2"/>
              </a:rPr>
              <a:t>			= </a:t>
            </a:r>
            <a:r>
              <a:rPr lang="de-CH" dirty="0" err="1">
                <a:sym typeface="Wingdings" pitchFamily="2" charset="2"/>
              </a:rPr>
              <a:t>opérations</a:t>
            </a:r>
            <a:r>
              <a:rPr lang="de-CH" dirty="0">
                <a:sym typeface="Wingdings" pitchFamily="2" charset="2"/>
              </a:rPr>
              <a:t> </a:t>
            </a:r>
            <a:r>
              <a:rPr lang="de-CH" dirty="0" err="1">
                <a:sym typeface="Wingdings" pitchFamily="2" charset="2"/>
              </a:rPr>
              <a:t>ciblées</a:t>
            </a:r>
            <a:r>
              <a:rPr lang="de-CH" dirty="0">
                <a:sym typeface="Wingdings" pitchFamily="2" charset="2"/>
              </a:rPr>
              <a:t> en </a:t>
            </a:r>
            <a:r>
              <a:rPr lang="de-CH" dirty="0" err="1">
                <a:sym typeface="Wingdings" pitchFamily="2" charset="2"/>
              </a:rPr>
              <a:t>fonction</a:t>
            </a:r>
            <a:r>
              <a:rPr lang="de-CH" dirty="0">
                <a:sym typeface="Wingdings" pitchFamily="2" charset="2"/>
              </a:rPr>
              <a:t> de la </a:t>
            </a:r>
            <a:r>
              <a:rPr lang="de-CH" dirty="0" err="1">
                <a:sym typeface="Wingdings" pitchFamily="2" charset="2"/>
              </a:rPr>
              <a:t>situation</a:t>
            </a:r>
            <a:r>
              <a:rPr lang="de-CH" dirty="0">
                <a:sym typeface="Wingdings" pitchFamily="2" charset="2"/>
              </a:rPr>
              <a:t/>
            </a:r>
            <a:br>
              <a:rPr lang="de-CH" dirty="0">
                <a:sym typeface="Wingdings" pitchFamily="2" charset="2"/>
              </a:rPr>
            </a:br>
            <a:endParaRPr lang="de-CH" dirty="0">
              <a:sym typeface="Wingdings" pitchFamily="2" charset="2"/>
            </a:endParaRPr>
          </a:p>
          <a:p>
            <a:pPr>
              <a:spcAft>
                <a:spcPts val="600"/>
              </a:spcAft>
            </a:pPr>
            <a:r>
              <a:rPr lang="de-CH" dirty="0" err="1">
                <a:sym typeface="Wingdings" pitchFamily="2" charset="2"/>
              </a:rPr>
              <a:t>Quand</a:t>
            </a:r>
            <a:r>
              <a:rPr lang="de-CH" dirty="0">
                <a:sym typeface="Wingdings" pitchFamily="2" charset="2"/>
              </a:rPr>
              <a:t> </a:t>
            </a:r>
            <a:r>
              <a:rPr lang="de-CH" dirty="0" err="1">
                <a:sym typeface="Wingdings" pitchFamily="2" charset="2"/>
              </a:rPr>
              <a:t>faut-il</a:t>
            </a:r>
            <a:r>
              <a:rPr lang="de-CH" dirty="0">
                <a:sym typeface="Wingdings" pitchFamily="2" charset="2"/>
              </a:rPr>
              <a:t> </a:t>
            </a:r>
            <a:r>
              <a:rPr lang="de-CH" dirty="0" err="1">
                <a:sym typeface="Wingdings" pitchFamily="2" charset="2"/>
              </a:rPr>
              <a:t>procéder</a:t>
            </a:r>
            <a:r>
              <a:rPr lang="de-CH" dirty="0">
                <a:sym typeface="Wingdings" pitchFamily="2" charset="2"/>
              </a:rPr>
              <a:t> à </a:t>
            </a:r>
            <a:r>
              <a:rPr lang="de-CH" dirty="0" err="1">
                <a:sym typeface="Wingdings" pitchFamily="2" charset="2"/>
              </a:rPr>
              <a:t>un</a:t>
            </a:r>
            <a:r>
              <a:rPr lang="de-CH" dirty="0">
                <a:sym typeface="Wingdings" pitchFamily="2" charset="2"/>
              </a:rPr>
              <a:t> </a:t>
            </a:r>
            <a:r>
              <a:rPr lang="de-CH" dirty="0" err="1">
                <a:sym typeface="Wingdings" pitchFamily="2" charset="2"/>
              </a:rPr>
              <a:t>rinçage</a:t>
            </a:r>
            <a:r>
              <a:rPr lang="de-CH" dirty="0">
                <a:sym typeface="Wingdings" pitchFamily="2" charset="2"/>
              </a:rPr>
              <a:t> </a:t>
            </a:r>
            <a:r>
              <a:rPr lang="de-CH" dirty="0" err="1">
                <a:sym typeface="Wingdings" pitchFamily="2" charset="2"/>
              </a:rPr>
              <a:t>ponctuel</a:t>
            </a:r>
            <a:r>
              <a:rPr lang="de-CH" dirty="0">
                <a:sym typeface="Wingdings" pitchFamily="2" charset="2"/>
              </a:rPr>
              <a:t>?</a:t>
            </a:r>
            <a:br>
              <a:rPr lang="de-CH" dirty="0">
                <a:sym typeface="Wingdings" pitchFamily="2" charset="2"/>
              </a:rPr>
            </a:br>
            <a:r>
              <a:rPr lang="de-CH" dirty="0">
                <a:sym typeface="Wingdings" pitchFamily="2" charset="2"/>
              </a:rPr>
              <a:t>		 en </a:t>
            </a:r>
            <a:r>
              <a:rPr lang="de-CH" dirty="0" err="1">
                <a:sym typeface="Wingdings" pitchFamily="2" charset="2"/>
              </a:rPr>
              <a:t>cas</a:t>
            </a:r>
            <a:r>
              <a:rPr lang="de-CH" dirty="0">
                <a:sym typeface="Wingdings" pitchFamily="2" charset="2"/>
              </a:rPr>
              <a:t> de </a:t>
            </a:r>
            <a:r>
              <a:rPr lang="de-CH" dirty="0" err="1">
                <a:sym typeface="Wingdings" pitchFamily="2" charset="2"/>
              </a:rPr>
              <a:t>rupture</a:t>
            </a:r>
            <a:r>
              <a:rPr lang="de-CH" dirty="0">
                <a:sym typeface="Wingdings" pitchFamily="2" charset="2"/>
              </a:rPr>
              <a:t> de </a:t>
            </a:r>
            <a:r>
              <a:rPr lang="de-CH" dirty="0" err="1">
                <a:sym typeface="Wingdings" pitchFamily="2" charset="2"/>
              </a:rPr>
              <a:t>conduite</a:t>
            </a:r>
            <a:r>
              <a:rPr lang="de-CH" dirty="0">
                <a:sym typeface="Wingdings" pitchFamily="2" charset="2"/>
              </a:rPr>
              <a:t/>
            </a:r>
            <a:br>
              <a:rPr lang="de-CH" dirty="0">
                <a:sym typeface="Wingdings" pitchFamily="2" charset="2"/>
              </a:rPr>
            </a:br>
            <a:r>
              <a:rPr lang="de-CH" dirty="0">
                <a:sym typeface="Wingdings" pitchFamily="2" charset="2"/>
              </a:rPr>
              <a:t>		 en </a:t>
            </a:r>
            <a:r>
              <a:rPr lang="de-CH" dirty="0" err="1">
                <a:sym typeface="Wingdings" pitchFamily="2" charset="2"/>
              </a:rPr>
              <a:t>cas</a:t>
            </a:r>
            <a:r>
              <a:rPr lang="de-CH" dirty="0">
                <a:sym typeface="Wingdings" pitchFamily="2" charset="2"/>
              </a:rPr>
              <a:t> de </a:t>
            </a:r>
            <a:r>
              <a:rPr lang="de-CH" dirty="0" err="1">
                <a:sym typeface="Wingdings" pitchFamily="2" charset="2"/>
              </a:rPr>
              <a:t>remplacement</a:t>
            </a:r>
            <a:r>
              <a:rPr lang="de-CH" dirty="0">
                <a:sym typeface="Wingdings" pitchFamily="2" charset="2"/>
              </a:rPr>
              <a:t>/</a:t>
            </a:r>
            <a:r>
              <a:rPr lang="de-CH" dirty="0" err="1">
                <a:sym typeface="Wingdings" pitchFamily="2" charset="2"/>
              </a:rPr>
              <a:t>construction</a:t>
            </a:r>
            <a:r>
              <a:rPr lang="de-CH" dirty="0">
                <a:sym typeface="Wingdings" pitchFamily="2" charset="2"/>
              </a:rPr>
              <a:t> </a:t>
            </a:r>
            <a:r>
              <a:rPr lang="de-CH" dirty="0" err="1">
                <a:sym typeface="Wingdings" pitchFamily="2" charset="2"/>
              </a:rPr>
              <a:t>d’une</a:t>
            </a:r>
            <a:r>
              <a:rPr lang="de-CH" dirty="0">
                <a:sym typeface="Wingdings" pitchFamily="2" charset="2"/>
              </a:rPr>
              <a:t> </a:t>
            </a:r>
            <a:r>
              <a:rPr lang="de-CH" dirty="0" err="1">
                <a:sym typeface="Wingdings" pitchFamily="2" charset="2"/>
              </a:rPr>
              <a:t>conduite</a:t>
            </a:r>
            <a:r>
              <a:rPr lang="de-CH" dirty="0">
                <a:sym typeface="Wingdings" pitchFamily="2" charset="2"/>
              </a:rPr>
              <a:t/>
            </a:r>
            <a:br>
              <a:rPr lang="de-CH" dirty="0">
                <a:sym typeface="Wingdings" pitchFamily="2" charset="2"/>
              </a:rPr>
            </a:br>
            <a:endParaRPr lang="de-CH" dirty="0">
              <a:sym typeface="Wingdings" pitchFamily="2" charset="2"/>
            </a:endParaRPr>
          </a:p>
          <a:p>
            <a:pPr>
              <a:spcAft>
                <a:spcPts val="600"/>
              </a:spcAft>
            </a:pPr>
            <a:r>
              <a:rPr lang="de-CH" dirty="0" err="1">
                <a:sym typeface="Wingdings" pitchFamily="2" charset="2"/>
              </a:rPr>
              <a:t>Rinçage</a:t>
            </a:r>
            <a:r>
              <a:rPr lang="de-CH" dirty="0">
                <a:sym typeface="Wingdings" pitchFamily="2" charset="2"/>
              </a:rPr>
              <a:t> à </a:t>
            </a:r>
            <a:r>
              <a:rPr lang="de-CH" dirty="0" err="1">
                <a:sym typeface="Wingdings" pitchFamily="2" charset="2"/>
              </a:rPr>
              <a:t>quel</a:t>
            </a:r>
            <a:r>
              <a:rPr lang="de-CH" dirty="0">
                <a:sym typeface="Wingdings" pitchFamily="2" charset="2"/>
              </a:rPr>
              <a:t> </a:t>
            </a:r>
            <a:r>
              <a:rPr lang="de-CH" dirty="0" err="1">
                <a:sym typeface="Wingdings" pitchFamily="2" charset="2"/>
              </a:rPr>
              <a:t>débit</a:t>
            </a:r>
            <a:r>
              <a:rPr lang="de-CH" dirty="0">
                <a:sym typeface="Wingdings" pitchFamily="2" charset="2"/>
              </a:rPr>
              <a:t>?</a:t>
            </a:r>
            <a:br>
              <a:rPr lang="de-CH" dirty="0">
                <a:sym typeface="Wingdings" pitchFamily="2" charset="2"/>
              </a:rPr>
            </a:br>
            <a:r>
              <a:rPr lang="de-CH" dirty="0">
                <a:sym typeface="Wingdings" pitchFamily="2" charset="2"/>
              </a:rPr>
              <a:t>		 </a:t>
            </a:r>
            <a:r>
              <a:rPr lang="de-CH" dirty="0" err="1">
                <a:sym typeface="Wingdings" pitchFamily="2" charset="2"/>
              </a:rPr>
              <a:t>rinçages</a:t>
            </a:r>
            <a:r>
              <a:rPr lang="de-CH" dirty="0">
                <a:sym typeface="Wingdings" pitchFamily="2" charset="2"/>
              </a:rPr>
              <a:t> de </a:t>
            </a:r>
            <a:r>
              <a:rPr lang="de-CH" dirty="0" err="1">
                <a:sym typeface="Wingdings" pitchFamily="2" charset="2"/>
              </a:rPr>
              <a:t>routine</a:t>
            </a:r>
            <a:r>
              <a:rPr lang="de-CH" dirty="0">
                <a:sym typeface="Wingdings" pitchFamily="2" charset="2"/>
              </a:rPr>
              <a:t>, </a:t>
            </a:r>
            <a:r>
              <a:rPr lang="de-CH" dirty="0" err="1">
                <a:sym typeface="Wingdings" pitchFamily="2" charset="2"/>
              </a:rPr>
              <a:t>débit</a:t>
            </a:r>
            <a:r>
              <a:rPr lang="de-CH" dirty="0">
                <a:sym typeface="Wingdings" pitchFamily="2" charset="2"/>
              </a:rPr>
              <a:t> </a:t>
            </a:r>
            <a:r>
              <a:rPr lang="de-CH" dirty="0" err="1">
                <a:sym typeface="Wingdings" pitchFamily="2" charset="2"/>
              </a:rPr>
              <a:t>réduit</a:t>
            </a:r>
            <a:r>
              <a:rPr lang="de-CH" dirty="0">
                <a:sym typeface="Wingdings" pitchFamily="2" charset="2"/>
              </a:rPr>
              <a:t> à </a:t>
            </a:r>
            <a:r>
              <a:rPr lang="de-CH" dirty="0" err="1">
                <a:sym typeface="Wingdings" pitchFamily="2" charset="2"/>
              </a:rPr>
              <a:t>env</a:t>
            </a:r>
            <a:r>
              <a:rPr lang="de-CH" dirty="0">
                <a:sym typeface="Wingdings" pitchFamily="2" charset="2"/>
              </a:rPr>
              <a:t>. 0.5 m/s</a:t>
            </a:r>
            <a:br>
              <a:rPr lang="de-CH" dirty="0">
                <a:sym typeface="Wingdings" pitchFamily="2" charset="2"/>
              </a:rPr>
            </a:br>
            <a:r>
              <a:rPr lang="de-CH" dirty="0">
                <a:sym typeface="Wingdings" pitchFamily="2" charset="2"/>
              </a:rPr>
              <a:t>		 </a:t>
            </a:r>
            <a:r>
              <a:rPr lang="de-CH" dirty="0" err="1">
                <a:sym typeface="Wingdings" pitchFamily="2" charset="2"/>
              </a:rPr>
              <a:t>mise</a:t>
            </a:r>
            <a:r>
              <a:rPr lang="de-CH" dirty="0">
                <a:sym typeface="Wingdings" pitchFamily="2" charset="2"/>
              </a:rPr>
              <a:t> en </a:t>
            </a:r>
            <a:r>
              <a:rPr lang="de-CH" dirty="0" err="1">
                <a:sym typeface="Wingdings" pitchFamily="2" charset="2"/>
              </a:rPr>
              <a:t>service</a:t>
            </a:r>
            <a:r>
              <a:rPr lang="de-CH" dirty="0">
                <a:sym typeface="Wingdings" pitchFamily="2" charset="2"/>
              </a:rPr>
              <a:t> </a:t>
            </a:r>
            <a:r>
              <a:rPr lang="de-CH" dirty="0" err="1">
                <a:sym typeface="Wingdings" pitchFamily="2" charset="2"/>
              </a:rPr>
              <a:t>d’une</a:t>
            </a:r>
            <a:r>
              <a:rPr lang="de-CH" dirty="0">
                <a:sym typeface="Wingdings" pitchFamily="2" charset="2"/>
              </a:rPr>
              <a:t> </a:t>
            </a:r>
            <a:r>
              <a:rPr lang="de-CH" dirty="0" err="1">
                <a:sym typeface="Wingdings" pitchFamily="2" charset="2"/>
              </a:rPr>
              <a:t>nouvelle</a:t>
            </a:r>
            <a:r>
              <a:rPr lang="de-CH" dirty="0">
                <a:sym typeface="Wingdings" pitchFamily="2" charset="2"/>
              </a:rPr>
              <a:t> </a:t>
            </a:r>
            <a:r>
              <a:rPr lang="de-CH" dirty="0" err="1">
                <a:sym typeface="Wingdings" pitchFamily="2" charset="2"/>
              </a:rPr>
              <a:t>conduite</a:t>
            </a:r>
            <a:r>
              <a:rPr lang="de-CH" dirty="0">
                <a:sym typeface="Wingdings" pitchFamily="2" charset="2"/>
              </a:rPr>
              <a:t> &gt; 0.5 m/s</a:t>
            </a:r>
            <a:endParaRPr lang="de-CH" dirty="0"/>
          </a:p>
          <a:p>
            <a:pPr marL="0" indent="0">
              <a:buNone/>
            </a:pPr>
            <a:endParaRPr lang="de-CH" dirty="0"/>
          </a:p>
        </p:txBody>
      </p:sp>
      <p:sp>
        <p:nvSpPr>
          <p:cNvPr id="6" name="Textfeld 5"/>
          <p:cNvSpPr txBox="1"/>
          <p:nvPr/>
        </p:nvSpPr>
        <p:spPr>
          <a:xfrm>
            <a:off x="612000" y="260648"/>
            <a:ext cx="6500000" cy="338554"/>
          </a:xfrm>
          <a:prstGeom prst="rect">
            <a:avLst/>
          </a:prstGeom>
          <a:noFill/>
        </p:spPr>
        <p:txBody>
          <a:bodyPr wrap="square" lIns="0" tIns="0" bIns="0" rtlCol="0">
            <a:spAutoFit/>
          </a:bodyPr>
          <a:lstStyle/>
          <a:p>
            <a:r>
              <a:rPr lang="de-DE" sz="2200" b="1" dirty="0">
                <a:solidFill>
                  <a:srgbClr val="0D99C9"/>
                </a:solidFill>
                <a:latin typeface="Arial"/>
                <a:cs typeface="Arial"/>
              </a:rPr>
              <a:t>Programme de </a:t>
            </a:r>
            <a:r>
              <a:rPr lang="de-DE" sz="2200" b="1" dirty="0" err="1">
                <a:solidFill>
                  <a:srgbClr val="0D99C9"/>
                </a:solidFill>
                <a:latin typeface="Arial"/>
                <a:cs typeface="Arial"/>
              </a:rPr>
              <a:t>rinçage</a:t>
            </a:r>
            <a:r>
              <a:rPr lang="de-DE" sz="2200" b="1" dirty="0">
                <a:solidFill>
                  <a:srgbClr val="0D99C9"/>
                </a:solidFill>
                <a:latin typeface="Arial"/>
                <a:cs typeface="Arial"/>
              </a:rPr>
              <a:t> / </a:t>
            </a:r>
            <a:r>
              <a:rPr lang="de-DE" sz="2200" b="1" dirty="0" err="1">
                <a:solidFill>
                  <a:srgbClr val="0D99C9"/>
                </a:solidFill>
                <a:latin typeface="Arial"/>
                <a:cs typeface="Arial"/>
              </a:rPr>
              <a:t>rinçages</a:t>
            </a:r>
            <a:r>
              <a:rPr lang="de-DE" sz="2200" b="1" dirty="0">
                <a:solidFill>
                  <a:srgbClr val="0D99C9"/>
                </a:solidFill>
                <a:latin typeface="Arial"/>
                <a:cs typeface="Arial"/>
              </a:rPr>
              <a:t> / </a:t>
            </a:r>
            <a:r>
              <a:rPr lang="de-DE" sz="2200" b="1" dirty="0" err="1">
                <a:solidFill>
                  <a:srgbClr val="0D99C9"/>
                </a:solidFill>
                <a:latin typeface="Arial"/>
                <a:cs typeface="Arial"/>
              </a:rPr>
              <a:t>débits</a:t>
            </a:r>
            <a:r>
              <a:rPr lang="de-DE" sz="2200" b="1" dirty="0">
                <a:solidFill>
                  <a:srgbClr val="0D99C9"/>
                </a:solidFill>
                <a:latin typeface="Arial"/>
                <a:cs typeface="Arial"/>
              </a:rPr>
              <a:t> ?!?</a:t>
            </a:r>
          </a:p>
        </p:txBody>
      </p:sp>
    </p:spTree>
    <p:extLst>
      <p:ext uri="{BB962C8B-B14F-4D97-AF65-F5344CB8AC3E}">
        <p14:creationId xmlns:p14="http://schemas.microsoft.com/office/powerpoint/2010/main" val="1077232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12000" y="489846"/>
            <a:ext cx="6500000" cy="338554"/>
          </a:xfrm>
          <a:prstGeom prst="rect">
            <a:avLst/>
          </a:prstGeom>
          <a:noFill/>
        </p:spPr>
        <p:txBody>
          <a:bodyPr wrap="square" lIns="0" tIns="0" bIns="0" rtlCol="0">
            <a:spAutoFit/>
          </a:bodyPr>
          <a:lstStyle/>
          <a:p>
            <a:r>
              <a:rPr lang="de-DE" sz="2200" b="1" dirty="0" err="1">
                <a:solidFill>
                  <a:srgbClr val="0D99C9"/>
                </a:solidFill>
                <a:latin typeface="Arial"/>
                <a:cs typeface="Arial"/>
              </a:rPr>
              <a:t>Prélèvements</a:t>
            </a:r>
            <a:endParaRPr lang="de-DE" sz="2200" b="1" dirty="0">
              <a:solidFill>
                <a:srgbClr val="0D99C9"/>
              </a:solidFill>
              <a:latin typeface="Arial"/>
              <a:cs typeface="Arial"/>
            </a:endParaRPr>
          </a:p>
        </p:txBody>
      </p:sp>
      <p:sp>
        <p:nvSpPr>
          <p:cNvPr id="5" name="Inhaltsplatzhalter 1"/>
          <p:cNvSpPr>
            <a:spLocks noGrp="1"/>
          </p:cNvSpPr>
          <p:nvPr>
            <p:ph idx="1"/>
          </p:nvPr>
        </p:nvSpPr>
        <p:spPr>
          <a:xfrm>
            <a:off x="612000" y="1346400"/>
            <a:ext cx="7920000" cy="4481608"/>
          </a:xfrm>
        </p:spPr>
        <p:txBody>
          <a:bodyPr>
            <a:normAutofit/>
          </a:bodyPr>
          <a:lstStyle/>
          <a:p>
            <a:r>
              <a:rPr lang="de-CH" dirty="0" err="1"/>
              <a:t>Vérification</a:t>
            </a:r>
            <a:r>
              <a:rPr lang="de-CH" dirty="0"/>
              <a:t> de la </a:t>
            </a:r>
            <a:r>
              <a:rPr lang="de-CH" dirty="0" err="1"/>
              <a:t>qualité</a:t>
            </a:r>
            <a:r>
              <a:rPr lang="de-CH" dirty="0"/>
              <a:t> de </a:t>
            </a:r>
            <a:r>
              <a:rPr lang="de-CH" dirty="0" err="1"/>
              <a:t>l’eau</a:t>
            </a:r>
            <a:r>
              <a:rPr lang="de-CH" dirty="0"/>
              <a:t> </a:t>
            </a:r>
            <a:r>
              <a:rPr lang="de-CH" dirty="0" err="1"/>
              <a:t>potable</a:t>
            </a:r>
            <a:endParaRPr lang="de-CH" dirty="0"/>
          </a:p>
          <a:p>
            <a:pPr marL="0" indent="0">
              <a:buNone/>
            </a:pPr>
            <a:endParaRPr lang="de-CH"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95595" y="1887379"/>
            <a:ext cx="6357257" cy="3940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486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33400" y="3295649"/>
            <a:ext cx="7820025" cy="1864179"/>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4" name="Textfeld 3"/>
          <p:cNvSpPr txBox="1"/>
          <p:nvPr/>
        </p:nvSpPr>
        <p:spPr>
          <a:xfrm>
            <a:off x="612000" y="489846"/>
            <a:ext cx="6500000" cy="338554"/>
          </a:xfrm>
          <a:prstGeom prst="rect">
            <a:avLst/>
          </a:prstGeom>
          <a:noFill/>
        </p:spPr>
        <p:txBody>
          <a:bodyPr wrap="square" lIns="0" tIns="0" bIns="0" rtlCol="0">
            <a:spAutoFit/>
          </a:bodyPr>
          <a:lstStyle/>
          <a:p>
            <a:r>
              <a:rPr lang="de-DE" sz="2200" b="1" dirty="0" err="1">
                <a:solidFill>
                  <a:srgbClr val="0D99C9"/>
                </a:solidFill>
                <a:latin typeface="Arial"/>
                <a:cs typeface="Arial"/>
              </a:rPr>
              <a:t>Préparation</a:t>
            </a:r>
            <a:r>
              <a:rPr lang="de-DE" sz="2200" b="1" dirty="0">
                <a:solidFill>
                  <a:srgbClr val="0D99C9"/>
                </a:solidFill>
                <a:latin typeface="Arial"/>
                <a:cs typeface="Arial"/>
              </a:rPr>
              <a:t> du </a:t>
            </a:r>
            <a:r>
              <a:rPr lang="de-DE" sz="2200" b="1" dirty="0" err="1">
                <a:solidFill>
                  <a:srgbClr val="0D99C9"/>
                </a:solidFill>
                <a:latin typeface="Arial"/>
                <a:cs typeface="Arial"/>
              </a:rPr>
              <a:t>programme</a:t>
            </a:r>
            <a:r>
              <a:rPr lang="de-DE" sz="2200" b="1" dirty="0">
                <a:solidFill>
                  <a:srgbClr val="0D99C9"/>
                </a:solidFill>
                <a:latin typeface="Arial"/>
                <a:cs typeface="Arial"/>
              </a:rPr>
              <a:t> de </a:t>
            </a:r>
            <a:r>
              <a:rPr lang="de-DE" sz="2200" b="1" dirty="0" err="1">
                <a:solidFill>
                  <a:srgbClr val="0D99C9"/>
                </a:solidFill>
                <a:latin typeface="Arial"/>
                <a:cs typeface="Arial"/>
              </a:rPr>
              <a:t>rinçage</a:t>
            </a:r>
            <a:endParaRPr lang="de-DE" sz="2200" b="1" dirty="0">
              <a:solidFill>
                <a:srgbClr val="0D99C9"/>
              </a:solidFill>
              <a:latin typeface="Arial"/>
              <a:cs typeface="Arial"/>
            </a:endParaRPr>
          </a:p>
        </p:txBody>
      </p:sp>
      <p:sp>
        <p:nvSpPr>
          <p:cNvPr id="7" name="Inhaltsplatzhalter 1"/>
          <p:cNvSpPr>
            <a:spLocks noGrp="1"/>
          </p:cNvSpPr>
          <p:nvPr>
            <p:ph idx="1"/>
          </p:nvPr>
        </p:nvSpPr>
        <p:spPr>
          <a:xfrm>
            <a:off x="612000" y="1346400"/>
            <a:ext cx="7636650" cy="4481608"/>
          </a:xfrm>
        </p:spPr>
        <p:txBody>
          <a:bodyPr>
            <a:normAutofit/>
          </a:bodyPr>
          <a:lstStyle/>
          <a:p>
            <a:pPr>
              <a:spcAft>
                <a:spcPts val="600"/>
              </a:spcAft>
            </a:pPr>
            <a:r>
              <a:rPr lang="de-CH" dirty="0"/>
              <a:t>Plan de </a:t>
            </a:r>
            <a:r>
              <a:rPr lang="de-CH" dirty="0" err="1"/>
              <a:t>situation</a:t>
            </a:r>
            <a:r>
              <a:rPr lang="de-CH" dirty="0"/>
              <a:t> 1:2000</a:t>
            </a:r>
          </a:p>
          <a:p>
            <a:pPr>
              <a:spcAft>
                <a:spcPts val="600"/>
              </a:spcAft>
            </a:pPr>
            <a:r>
              <a:rPr lang="de-CH" dirty="0" err="1"/>
              <a:t>Calcul</a:t>
            </a:r>
            <a:r>
              <a:rPr lang="de-CH" dirty="0"/>
              <a:t> du </a:t>
            </a:r>
            <a:r>
              <a:rPr lang="de-CH" dirty="0" err="1"/>
              <a:t>volume</a:t>
            </a:r>
            <a:r>
              <a:rPr lang="de-CH" dirty="0"/>
              <a:t> de </a:t>
            </a:r>
            <a:r>
              <a:rPr lang="de-CH" dirty="0" err="1"/>
              <a:t>rinçage</a:t>
            </a:r>
            <a:r>
              <a:rPr lang="de-CH" dirty="0"/>
              <a:t> des </a:t>
            </a:r>
            <a:r>
              <a:rPr lang="de-CH" dirty="0" err="1"/>
              <a:t>conduites</a:t>
            </a:r>
            <a:r>
              <a:rPr lang="de-CH" dirty="0"/>
              <a:t> en </a:t>
            </a:r>
            <a:r>
              <a:rPr lang="de-CH" dirty="0" err="1"/>
              <a:t>cul</a:t>
            </a:r>
            <a:r>
              <a:rPr lang="de-CH" dirty="0"/>
              <a:t>-de-</a:t>
            </a:r>
            <a:r>
              <a:rPr lang="de-CH" dirty="0" err="1"/>
              <a:t>sac</a:t>
            </a:r>
            <a:endParaRPr lang="de-CH" dirty="0"/>
          </a:p>
          <a:p>
            <a:pPr>
              <a:spcAft>
                <a:spcPts val="600"/>
              </a:spcAft>
            </a:pPr>
            <a:r>
              <a:rPr lang="de-CH" dirty="0"/>
              <a:t>Le </a:t>
            </a:r>
            <a:r>
              <a:rPr lang="de-CH" dirty="0" err="1"/>
              <a:t>rinçage</a:t>
            </a:r>
            <a:r>
              <a:rPr lang="de-CH" dirty="0"/>
              <a:t> </a:t>
            </a:r>
            <a:r>
              <a:rPr lang="de-CH" dirty="0" err="1"/>
              <a:t>cible</a:t>
            </a:r>
            <a:r>
              <a:rPr lang="de-CH" dirty="0"/>
              <a:t> les </a:t>
            </a:r>
            <a:r>
              <a:rPr lang="de-CH" dirty="0" err="1"/>
              <a:t>éléments</a:t>
            </a:r>
            <a:r>
              <a:rPr lang="de-CH" dirty="0"/>
              <a:t> </a:t>
            </a:r>
            <a:r>
              <a:rPr lang="de-CH" dirty="0" err="1"/>
              <a:t>suivants</a:t>
            </a:r>
            <a:r>
              <a:rPr lang="de-CH" dirty="0"/>
              <a:t>:</a:t>
            </a:r>
            <a:br>
              <a:rPr lang="de-CH" dirty="0"/>
            </a:br>
            <a:r>
              <a:rPr lang="de-CH" dirty="0">
                <a:sym typeface="Wingdings" pitchFamily="2" charset="2"/>
              </a:rPr>
              <a:t> </a:t>
            </a:r>
            <a:r>
              <a:rPr lang="de-CH" dirty="0" err="1">
                <a:sym typeface="Wingdings" pitchFamily="2" charset="2"/>
              </a:rPr>
              <a:t>siphons</a:t>
            </a:r>
            <a:r>
              <a:rPr lang="de-CH" dirty="0"/>
              <a:t/>
            </a:r>
            <a:br>
              <a:rPr lang="de-CH" dirty="0"/>
            </a:br>
            <a:r>
              <a:rPr lang="de-CH" dirty="0">
                <a:sym typeface="Wingdings" panose="05000000000000000000" pitchFamily="2" charset="2"/>
              </a:rPr>
              <a:t> </a:t>
            </a:r>
            <a:r>
              <a:rPr lang="de-CH" dirty="0" err="1">
                <a:sym typeface="Wingdings" panose="05000000000000000000" pitchFamily="2" charset="2"/>
              </a:rPr>
              <a:t>conduites</a:t>
            </a:r>
            <a:r>
              <a:rPr lang="de-CH" dirty="0">
                <a:sym typeface="Wingdings" panose="05000000000000000000" pitchFamily="2" charset="2"/>
              </a:rPr>
              <a:t> en </a:t>
            </a:r>
            <a:r>
              <a:rPr lang="de-CH" dirty="0" err="1">
                <a:sym typeface="Wingdings" panose="05000000000000000000" pitchFamily="2" charset="2"/>
              </a:rPr>
              <a:t>cul</a:t>
            </a:r>
            <a:r>
              <a:rPr lang="de-CH" dirty="0">
                <a:sym typeface="Wingdings" panose="05000000000000000000" pitchFamily="2" charset="2"/>
              </a:rPr>
              <a:t>-de-</a:t>
            </a:r>
            <a:r>
              <a:rPr lang="de-CH" dirty="0" err="1">
                <a:sym typeface="Wingdings" panose="05000000000000000000" pitchFamily="2" charset="2"/>
              </a:rPr>
              <a:t>sac</a:t>
            </a:r>
            <a:r>
              <a:rPr lang="de-CH" dirty="0"/>
              <a:t/>
            </a:r>
            <a:br>
              <a:rPr lang="de-CH" dirty="0"/>
            </a:br>
            <a:r>
              <a:rPr lang="de-CH" dirty="0">
                <a:sym typeface="Wingdings" panose="05000000000000000000" pitchFamily="2" charset="2"/>
              </a:rPr>
              <a:t> </a:t>
            </a:r>
            <a:r>
              <a:rPr lang="de-CH" dirty="0" err="1"/>
              <a:t>tronçons</a:t>
            </a:r>
            <a:r>
              <a:rPr lang="de-CH" dirty="0"/>
              <a:t> à </a:t>
            </a:r>
            <a:r>
              <a:rPr lang="de-CH" dirty="0" err="1"/>
              <a:t>faibles</a:t>
            </a:r>
            <a:r>
              <a:rPr lang="de-CH" dirty="0"/>
              <a:t> </a:t>
            </a:r>
            <a:r>
              <a:rPr lang="de-CH" dirty="0" err="1"/>
              <a:t>débits</a:t>
            </a:r>
            <a:r>
              <a:rPr lang="de-CH" dirty="0"/>
              <a:t/>
            </a:r>
            <a:br>
              <a:rPr lang="de-CH" dirty="0"/>
            </a:br>
            <a:r>
              <a:rPr lang="de-CH" dirty="0">
                <a:sym typeface="Wingdings" panose="05000000000000000000" pitchFamily="2" charset="2"/>
              </a:rPr>
              <a:t> «</a:t>
            </a:r>
            <a:r>
              <a:rPr lang="de-CH" dirty="0" err="1">
                <a:sym typeface="Wingdings" panose="05000000000000000000" pitchFamily="2" charset="2"/>
              </a:rPr>
              <a:t>bras</a:t>
            </a:r>
            <a:r>
              <a:rPr lang="de-CH" dirty="0">
                <a:sym typeface="Wingdings" panose="05000000000000000000" pitchFamily="2" charset="2"/>
              </a:rPr>
              <a:t> </a:t>
            </a:r>
            <a:r>
              <a:rPr lang="de-CH" dirty="0" err="1">
                <a:sym typeface="Wingdings" panose="05000000000000000000" pitchFamily="2" charset="2"/>
              </a:rPr>
              <a:t>morts</a:t>
            </a:r>
            <a:r>
              <a:rPr lang="de-CH" dirty="0">
                <a:sym typeface="Wingdings" panose="05000000000000000000" pitchFamily="2" charset="2"/>
              </a:rPr>
              <a:t>» </a:t>
            </a:r>
            <a:r>
              <a:rPr lang="de-CH" dirty="0" err="1">
                <a:sym typeface="Wingdings" panose="05000000000000000000" pitchFamily="2" charset="2"/>
              </a:rPr>
              <a:t>destinés</a:t>
            </a:r>
            <a:r>
              <a:rPr lang="de-CH" dirty="0">
                <a:sym typeface="Wingdings" panose="05000000000000000000" pitchFamily="2" charset="2"/>
              </a:rPr>
              <a:t> à des </a:t>
            </a:r>
            <a:r>
              <a:rPr lang="de-CH" dirty="0" err="1">
                <a:sym typeface="Wingdings" panose="05000000000000000000" pitchFamily="2" charset="2"/>
              </a:rPr>
              <a:t>extensions</a:t>
            </a:r>
            <a:r>
              <a:rPr lang="de-CH" dirty="0">
                <a:sym typeface="Wingdings" panose="05000000000000000000" pitchFamily="2" charset="2"/>
              </a:rPr>
              <a:t> </a:t>
            </a:r>
            <a:r>
              <a:rPr lang="de-CH" dirty="0" err="1">
                <a:sym typeface="Wingdings" panose="05000000000000000000" pitchFamily="2" charset="2"/>
              </a:rPr>
              <a:t>futures</a:t>
            </a:r>
            <a:r>
              <a:rPr lang="de-CH" dirty="0">
                <a:sym typeface="Wingdings" panose="05000000000000000000" pitchFamily="2" charset="2"/>
              </a:rPr>
              <a:t/>
            </a:r>
            <a:br>
              <a:rPr lang="de-CH" dirty="0">
                <a:sym typeface="Wingdings" panose="05000000000000000000" pitchFamily="2" charset="2"/>
              </a:rPr>
            </a:br>
            <a:r>
              <a:rPr lang="de-CH" dirty="0">
                <a:sym typeface="Wingdings" panose="05000000000000000000" pitchFamily="2" charset="2"/>
              </a:rPr>
              <a:t> </a:t>
            </a:r>
            <a:r>
              <a:rPr lang="de-CH" dirty="0" err="1">
                <a:sym typeface="Wingdings" panose="05000000000000000000" pitchFamily="2" charset="2"/>
              </a:rPr>
              <a:t>branchements</a:t>
            </a:r>
            <a:r>
              <a:rPr lang="de-CH" dirty="0">
                <a:sym typeface="Wingdings" panose="05000000000000000000" pitchFamily="2" charset="2"/>
              </a:rPr>
              <a:t> </a:t>
            </a:r>
            <a:r>
              <a:rPr lang="de-CH" dirty="0" err="1">
                <a:sym typeface="Wingdings" panose="05000000000000000000" pitchFamily="2" charset="2"/>
              </a:rPr>
              <a:t>d’immeubles</a:t>
            </a:r>
            <a:r>
              <a:rPr lang="de-CH" dirty="0">
                <a:sym typeface="Wingdings" panose="05000000000000000000" pitchFamily="2" charset="2"/>
              </a:rPr>
              <a:t> </a:t>
            </a:r>
            <a:r>
              <a:rPr lang="de-CH" dirty="0" err="1">
                <a:sym typeface="Wingdings" panose="05000000000000000000" pitchFamily="2" charset="2"/>
              </a:rPr>
              <a:t>posés</a:t>
            </a:r>
            <a:r>
              <a:rPr lang="de-CH" dirty="0">
                <a:sym typeface="Wingdings" panose="05000000000000000000" pitchFamily="2" charset="2"/>
              </a:rPr>
              <a:t> par </a:t>
            </a:r>
            <a:r>
              <a:rPr lang="de-CH" dirty="0" err="1">
                <a:sym typeface="Wingdings" panose="05000000000000000000" pitchFamily="2" charset="2"/>
              </a:rPr>
              <a:t>anticipation</a:t>
            </a:r>
            <a:r>
              <a:rPr lang="de-CH" dirty="0">
                <a:sym typeface="Wingdings" panose="05000000000000000000" pitchFamily="2" charset="2"/>
              </a:rPr>
              <a:t> </a:t>
            </a:r>
            <a:br>
              <a:rPr lang="de-CH" dirty="0">
                <a:sym typeface="Wingdings" panose="05000000000000000000" pitchFamily="2" charset="2"/>
              </a:rPr>
            </a:br>
            <a:r>
              <a:rPr lang="de-CH" dirty="0">
                <a:sym typeface="Wingdings" panose="05000000000000000000" pitchFamily="2" charset="2"/>
              </a:rPr>
              <a:t>	 </a:t>
            </a:r>
            <a:r>
              <a:rPr lang="de-CH" dirty="0" err="1">
                <a:sym typeface="Wingdings" panose="05000000000000000000" pitchFamily="2" charset="2"/>
              </a:rPr>
              <a:t>pour</a:t>
            </a:r>
            <a:r>
              <a:rPr lang="de-CH" dirty="0">
                <a:sym typeface="Wingdings" panose="05000000000000000000" pitchFamily="2" charset="2"/>
              </a:rPr>
              <a:t> </a:t>
            </a:r>
            <a:r>
              <a:rPr lang="de-CH" dirty="0" err="1">
                <a:sym typeface="Wingdings" panose="05000000000000000000" pitchFamily="2" charset="2"/>
              </a:rPr>
              <a:t>viabiliser</a:t>
            </a:r>
            <a:r>
              <a:rPr lang="de-CH" dirty="0">
                <a:sym typeface="Wingdings" panose="05000000000000000000" pitchFamily="2" charset="2"/>
              </a:rPr>
              <a:t> les </a:t>
            </a:r>
            <a:r>
              <a:rPr lang="de-CH" dirty="0" err="1">
                <a:sym typeface="Wingdings" panose="05000000000000000000" pitchFamily="2" charset="2"/>
              </a:rPr>
              <a:t>parcelles</a:t>
            </a:r>
            <a:r>
              <a:rPr lang="de-CH" dirty="0">
                <a:sym typeface="Wingdings" panose="05000000000000000000" pitchFamily="2" charset="2"/>
              </a:rPr>
              <a:t> </a:t>
            </a:r>
            <a:r>
              <a:rPr lang="de-CH" dirty="0" err="1">
                <a:sym typeface="Wingdings" panose="05000000000000000000" pitchFamily="2" charset="2"/>
              </a:rPr>
              <a:t>constructibles</a:t>
            </a:r>
            <a:endParaRPr lang="de-DE" dirty="0"/>
          </a:p>
          <a:p>
            <a:pPr>
              <a:spcAft>
                <a:spcPts val="600"/>
              </a:spcAft>
            </a:pPr>
            <a:r>
              <a:rPr lang="de-DE" sz="2000" dirty="0" err="1">
                <a:solidFill>
                  <a:srgbClr val="FF0000"/>
                </a:solidFill>
              </a:rPr>
              <a:t>Principe</a:t>
            </a:r>
            <a:r>
              <a:rPr lang="de-DE" sz="2000" dirty="0">
                <a:solidFill>
                  <a:srgbClr val="FF0000"/>
                </a:solidFill>
              </a:rPr>
              <a:t>: </a:t>
            </a:r>
            <a:r>
              <a:rPr lang="de-DE" sz="2000" dirty="0" err="1">
                <a:solidFill>
                  <a:srgbClr val="FF0000"/>
                </a:solidFill>
              </a:rPr>
              <a:t>éviter</a:t>
            </a:r>
            <a:r>
              <a:rPr lang="de-DE" sz="2000" dirty="0">
                <a:solidFill>
                  <a:srgbClr val="FF0000"/>
                </a:solidFill>
              </a:rPr>
              <a:t> si </a:t>
            </a:r>
            <a:r>
              <a:rPr lang="de-DE" sz="2000" dirty="0" err="1">
                <a:solidFill>
                  <a:srgbClr val="FF0000"/>
                </a:solidFill>
              </a:rPr>
              <a:t>possible</a:t>
            </a:r>
            <a:r>
              <a:rPr lang="de-DE" sz="2000" dirty="0">
                <a:solidFill>
                  <a:srgbClr val="FF0000"/>
                </a:solidFill>
              </a:rPr>
              <a:t> les </a:t>
            </a:r>
            <a:r>
              <a:rPr lang="de-CH" sz="2000" dirty="0">
                <a:solidFill>
                  <a:srgbClr val="FF0000"/>
                </a:solidFill>
                <a:sym typeface="Wingdings" panose="05000000000000000000" pitchFamily="2" charset="2"/>
              </a:rPr>
              <a:t>«</a:t>
            </a:r>
            <a:r>
              <a:rPr lang="de-CH" sz="2000" dirty="0" err="1">
                <a:solidFill>
                  <a:srgbClr val="FF0000"/>
                </a:solidFill>
                <a:sym typeface="Wingdings" panose="05000000000000000000" pitchFamily="2" charset="2"/>
              </a:rPr>
              <a:t>bras</a:t>
            </a:r>
            <a:r>
              <a:rPr lang="de-CH" sz="2000" dirty="0">
                <a:solidFill>
                  <a:srgbClr val="FF0000"/>
                </a:solidFill>
                <a:sym typeface="Wingdings" panose="05000000000000000000" pitchFamily="2" charset="2"/>
              </a:rPr>
              <a:t> </a:t>
            </a:r>
            <a:r>
              <a:rPr lang="de-CH" sz="2000" dirty="0" err="1">
                <a:solidFill>
                  <a:srgbClr val="FF0000"/>
                </a:solidFill>
                <a:sym typeface="Wingdings" panose="05000000000000000000" pitchFamily="2" charset="2"/>
              </a:rPr>
              <a:t>morts</a:t>
            </a:r>
            <a:r>
              <a:rPr lang="de-CH" sz="2000" dirty="0">
                <a:solidFill>
                  <a:srgbClr val="FF0000"/>
                </a:solidFill>
                <a:sym typeface="Wingdings" panose="05000000000000000000" pitchFamily="2" charset="2"/>
              </a:rPr>
              <a:t>»</a:t>
            </a:r>
            <a:r>
              <a:rPr lang="de-DE" sz="2000" dirty="0">
                <a:solidFill>
                  <a:srgbClr val="FF0000"/>
                </a:solidFill>
              </a:rPr>
              <a:t> en </a:t>
            </a:r>
            <a:r>
              <a:rPr lang="de-DE" sz="2000" dirty="0" err="1">
                <a:solidFill>
                  <a:srgbClr val="FF0000"/>
                </a:solidFill>
              </a:rPr>
              <a:t>planifiant</a:t>
            </a:r>
            <a:r>
              <a:rPr lang="de-DE" sz="2000" dirty="0">
                <a:solidFill>
                  <a:srgbClr val="FF0000"/>
                </a:solidFill>
              </a:rPr>
              <a:t> </a:t>
            </a:r>
            <a:r>
              <a:rPr lang="de-DE" sz="2000" dirty="0" err="1">
                <a:solidFill>
                  <a:srgbClr val="FF0000"/>
                </a:solidFill>
              </a:rPr>
              <a:t>mieux</a:t>
            </a:r>
            <a:r>
              <a:rPr lang="de-DE" sz="2000" dirty="0">
                <a:solidFill>
                  <a:srgbClr val="FF0000"/>
                </a:solidFill>
              </a:rPr>
              <a:t>!</a:t>
            </a:r>
          </a:p>
          <a:p>
            <a:pPr>
              <a:spcAft>
                <a:spcPts val="600"/>
              </a:spcAft>
            </a:pPr>
            <a:endParaRPr lang="de-DE" dirty="0"/>
          </a:p>
          <a:p>
            <a:pPr>
              <a:spcAft>
                <a:spcPts val="600"/>
              </a:spcAft>
            </a:pPr>
            <a:endParaRPr lang="de-CH" dirty="0"/>
          </a:p>
          <a:p>
            <a:pPr>
              <a:spcAft>
                <a:spcPts val="600"/>
              </a:spcAft>
            </a:pPr>
            <a:endParaRPr lang="de-CH" dirty="0"/>
          </a:p>
          <a:p>
            <a:pPr>
              <a:spcAft>
                <a:spcPts val="600"/>
              </a:spcAft>
            </a:pPr>
            <a:endParaRPr lang="de-CH" dirty="0"/>
          </a:p>
          <a:p>
            <a:pPr marL="0" indent="0">
              <a:buNone/>
            </a:pPr>
            <a:endParaRPr lang="de-CH" dirty="0"/>
          </a:p>
        </p:txBody>
      </p:sp>
    </p:spTree>
    <p:extLst>
      <p:ext uri="{BB962C8B-B14F-4D97-AF65-F5344CB8AC3E}">
        <p14:creationId xmlns:p14="http://schemas.microsoft.com/office/powerpoint/2010/main" val="376809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12000" y="489846"/>
            <a:ext cx="6500000" cy="338554"/>
          </a:xfrm>
          <a:prstGeom prst="rect">
            <a:avLst/>
          </a:prstGeom>
          <a:noFill/>
        </p:spPr>
        <p:txBody>
          <a:bodyPr wrap="square" lIns="0" tIns="0" bIns="0" rtlCol="0">
            <a:spAutoFit/>
          </a:bodyPr>
          <a:lstStyle/>
          <a:p>
            <a:r>
              <a:rPr lang="de-DE" sz="2200" b="1" dirty="0" err="1">
                <a:solidFill>
                  <a:srgbClr val="0D99C9"/>
                </a:solidFill>
                <a:latin typeface="Arial"/>
                <a:cs typeface="Arial"/>
              </a:rPr>
              <a:t>Préparation</a:t>
            </a:r>
            <a:r>
              <a:rPr lang="de-DE" sz="2200" b="1" dirty="0">
                <a:solidFill>
                  <a:srgbClr val="0D99C9"/>
                </a:solidFill>
                <a:latin typeface="Arial"/>
                <a:cs typeface="Arial"/>
              </a:rPr>
              <a:t> du </a:t>
            </a:r>
            <a:r>
              <a:rPr lang="de-DE" sz="2200" b="1" dirty="0" err="1">
                <a:solidFill>
                  <a:srgbClr val="0D99C9"/>
                </a:solidFill>
                <a:latin typeface="Arial"/>
                <a:cs typeface="Arial"/>
              </a:rPr>
              <a:t>programme</a:t>
            </a:r>
            <a:r>
              <a:rPr lang="de-DE" sz="2200" b="1" dirty="0">
                <a:solidFill>
                  <a:srgbClr val="0D99C9"/>
                </a:solidFill>
                <a:latin typeface="Arial"/>
                <a:cs typeface="Arial"/>
              </a:rPr>
              <a:t> de </a:t>
            </a:r>
            <a:r>
              <a:rPr lang="de-DE" sz="2200" b="1" dirty="0" err="1">
                <a:solidFill>
                  <a:srgbClr val="0D99C9"/>
                </a:solidFill>
                <a:latin typeface="Arial"/>
                <a:cs typeface="Arial"/>
              </a:rPr>
              <a:t>rinçage</a:t>
            </a:r>
            <a:endParaRPr lang="de-DE" sz="2200" b="1" dirty="0">
              <a:solidFill>
                <a:srgbClr val="0D99C9"/>
              </a:solidFill>
              <a:latin typeface="Arial"/>
              <a:cs typeface="Arial"/>
            </a:endParaRPr>
          </a:p>
        </p:txBody>
      </p:sp>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
          <a:stretch/>
        </p:blipFill>
        <p:spPr bwMode="auto">
          <a:xfrm rot="10800000">
            <a:off x="611998" y="1028696"/>
            <a:ext cx="7331851" cy="4695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Gerade Verbindung 5"/>
          <p:cNvCxnSpPr/>
          <p:nvPr/>
        </p:nvCxnSpPr>
        <p:spPr>
          <a:xfrm>
            <a:off x="6229350" y="2114550"/>
            <a:ext cx="238125" cy="2524125"/>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Gerade Verbindung mit Pfeil 8"/>
          <p:cNvCxnSpPr/>
          <p:nvPr/>
        </p:nvCxnSpPr>
        <p:spPr>
          <a:xfrm>
            <a:off x="3190875" y="2466975"/>
            <a:ext cx="3038475" cy="1952625"/>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rot="5087842">
            <a:off x="5663539" y="2976416"/>
            <a:ext cx="1981200" cy="369332"/>
          </a:xfrm>
          <a:prstGeom prst="rect">
            <a:avLst/>
          </a:prstGeom>
          <a:noFill/>
        </p:spPr>
        <p:txBody>
          <a:bodyPr wrap="square" rtlCol="0">
            <a:spAutoFit/>
          </a:bodyPr>
          <a:lstStyle/>
          <a:p>
            <a:r>
              <a:rPr lang="de-CH" dirty="0" err="1">
                <a:solidFill>
                  <a:srgbClr val="FF0000"/>
                </a:solidFill>
              </a:rPr>
              <a:t>Longueur</a:t>
            </a:r>
            <a:r>
              <a:rPr lang="de-CH" dirty="0">
                <a:solidFill>
                  <a:srgbClr val="FF0000"/>
                </a:solidFill>
              </a:rPr>
              <a:t> </a:t>
            </a:r>
            <a:r>
              <a:rPr lang="de-CH" dirty="0" err="1">
                <a:solidFill>
                  <a:srgbClr val="FF0000"/>
                </a:solidFill>
              </a:rPr>
              <a:t>env</a:t>
            </a:r>
            <a:r>
              <a:rPr lang="de-CH" dirty="0">
                <a:solidFill>
                  <a:srgbClr val="FF0000"/>
                </a:solidFill>
              </a:rPr>
              <a:t>. 7m</a:t>
            </a:r>
          </a:p>
        </p:txBody>
      </p:sp>
      <p:sp>
        <p:nvSpPr>
          <p:cNvPr id="12" name="Textfeld 11"/>
          <p:cNvSpPr txBox="1"/>
          <p:nvPr/>
        </p:nvSpPr>
        <p:spPr>
          <a:xfrm rot="1930967">
            <a:off x="3644240" y="2881166"/>
            <a:ext cx="1981200" cy="369332"/>
          </a:xfrm>
          <a:prstGeom prst="rect">
            <a:avLst/>
          </a:prstGeom>
          <a:noFill/>
        </p:spPr>
        <p:txBody>
          <a:bodyPr wrap="square" rtlCol="0">
            <a:spAutoFit/>
          </a:bodyPr>
          <a:lstStyle/>
          <a:p>
            <a:r>
              <a:rPr lang="de-CH" dirty="0" err="1">
                <a:solidFill>
                  <a:srgbClr val="FF0000"/>
                </a:solidFill>
              </a:rPr>
              <a:t>Longueur</a:t>
            </a:r>
            <a:r>
              <a:rPr lang="de-CH" dirty="0">
                <a:solidFill>
                  <a:srgbClr val="FF0000"/>
                </a:solidFill>
              </a:rPr>
              <a:t> </a:t>
            </a:r>
            <a:r>
              <a:rPr lang="de-CH" dirty="0" err="1">
                <a:solidFill>
                  <a:srgbClr val="FF0000"/>
                </a:solidFill>
              </a:rPr>
              <a:t>env</a:t>
            </a:r>
            <a:r>
              <a:rPr lang="de-CH" dirty="0">
                <a:solidFill>
                  <a:srgbClr val="FF0000"/>
                </a:solidFill>
              </a:rPr>
              <a:t>. 18m</a:t>
            </a:r>
          </a:p>
        </p:txBody>
      </p:sp>
    </p:spTree>
    <p:extLst>
      <p:ext uri="{BB962C8B-B14F-4D97-AF65-F5344CB8AC3E}">
        <p14:creationId xmlns:p14="http://schemas.microsoft.com/office/powerpoint/2010/main" val="3954391945"/>
      </p:ext>
    </p:extLst>
  </p:cSld>
  <p:clrMapOvr>
    <a:masterClrMapping/>
  </p:clrMapOvr>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1221</Words>
  <Application>Microsoft Office PowerPoint</Application>
  <PresentationFormat>Bildschirmpräsentation (4:3)</PresentationFormat>
  <Paragraphs>191</Paragraphs>
  <Slides>22</Slides>
  <Notes>21</Notes>
  <HiddenSlides>0</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Benutzerdefiniertes Design</vt:lpstr>
      <vt:lpstr>Programme de rinçage  Orateurs:  Heinz Matteucci Heinis AG Ueli Wehrli  Aquagrischa AG Marco Imhof  Association suisse des fontainiers ASF</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BGV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Sonja Furer</dc:creator>
  <cp:lastModifiedBy>Imhof Marco</cp:lastModifiedBy>
  <cp:revision>218</cp:revision>
  <cp:lastPrinted>2016-03-02T08:00:35Z</cp:lastPrinted>
  <dcterms:created xsi:type="dcterms:W3CDTF">2012-01-06T09:44:05Z</dcterms:created>
  <dcterms:modified xsi:type="dcterms:W3CDTF">2016-04-14T09:51:17Z</dcterms:modified>
</cp:coreProperties>
</file>