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5" r:id="rId2"/>
  </p:sldMasterIdLst>
  <p:notesMasterIdLst>
    <p:notesMasterId r:id="rId5"/>
  </p:notesMasterIdLst>
  <p:handoutMasterIdLst>
    <p:handoutMasterId r:id="rId6"/>
  </p:handoutMasterIdLst>
  <p:sldIdLst>
    <p:sldId id="431" r:id="rId3"/>
    <p:sldId id="335" r:id="rId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1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orient="horz" pos="73">
          <p15:clr>
            <a:srgbClr val="A4A3A4"/>
          </p15:clr>
        </p15:guide>
        <p15:guide id="7" orient="horz" pos="2251">
          <p15:clr>
            <a:srgbClr val="A4A3A4"/>
          </p15:clr>
        </p15:guide>
        <p15:guide id="8" orient="horz" pos="2432">
          <p15:clr>
            <a:srgbClr val="A4A3A4"/>
          </p15:clr>
        </p15:guide>
        <p15:guide id="9" orient="horz" pos="3158">
          <p15:clr>
            <a:srgbClr val="A4A3A4"/>
          </p15:clr>
        </p15:guide>
        <p15:guide id="10" pos="2880">
          <p15:clr>
            <a:srgbClr val="A4A3A4"/>
          </p15:clr>
        </p15:guide>
        <p15:guide id="11" pos="249">
          <p15:clr>
            <a:srgbClr val="A4A3A4"/>
          </p15:clr>
        </p15:guide>
        <p15:guide id="12" pos="5511">
          <p15:clr>
            <a:srgbClr val="A4A3A4"/>
          </p15:clr>
        </p15:guide>
        <p15:guide id="13" pos="2789">
          <p15:clr>
            <a:srgbClr val="A4A3A4"/>
          </p15:clr>
        </p15:guide>
        <p15:guide id="14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Guran" initials="G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6959" autoAdjust="0"/>
  </p:normalViewPr>
  <p:slideViewPr>
    <p:cSldViewPr showGuides="1">
      <p:cViewPr varScale="1">
        <p:scale>
          <a:sx n="85" d="100"/>
          <a:sy n="85" d="100"/>
        </p:scale>
        <p:origin x="-1458" y="-96"/>
      </p:cViewPr>
      <p:guideLst>
        <p:guide orient="horz" pos="2341"/>
        <p:guide orient="horz" pos="799"/>
        <p:guide orient="horz" pos="3702"/>
        <p:guide orient="horz" pos="4247"/>
        <p:guide orient="horz" pos="618"/>
        <p:guide orient="horz" pos="73"/>
        <p:guide orient="horz" pos="2251"/>
        <p:guide orient="horz" pos="2432"/>
        <p:guide orient="horz" pos="3158"/>
        <p:guide pos="2880"/>
        <p:guide pos="249"/>
        <p:guide pos="5511"/>
        <p:guide pos="2789"/>
        <p:guide pos="2971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80" d="100"/>
          <a:sy n="80" d="100"/>
        </p:scale>
        <p:origin x="-2256" y="-23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068414" y="9430091"/>
            <a:ext cx="470906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7B2FB04D-5898-4B53-AC5C-9C121C36F8AA}" type="slidenum">
              <a:rPr lang="de-CH" sz="900" smtClean="0"/>
              <a:t>‹Nr.›</a:t>
            </a:fld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179376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683580" y="9431814"/>
            <a:ext cx="1375418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/>
            </a:lvl1pPr>
          </a:lstStyle>
          <a:p>
            <a:fld id="{18A9F7FF-3B0A-46C3-813F-CF00227F94E9}" type="datetimeFigureOut">
              <a:rPr lang="de-CH" smtClean="0"/>
              <a:pPr/>
              <a:t>18.04.2016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86603" y="9430091"/>
            <a:ext cx="3996977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111072" y="9430091"/>
            <a:ext cx="499622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/>
            </a:lvl1pPr>
          </a:lstStyle>
          <a:p>
            <a:fld id="{57B0F0BB-F570-4243-9693-35BE490C446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29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3284980"/>
            <a:ext cx="9144000" cy="35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88" y="0"/>
            <a:ext cx="2403298" cy="127172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287" y="4581160"/>
            <a:ext cx="8353425" cy="201649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smtClean="0"/>
              <a:t>Untertitel / Name / weiter Angaben…</a:t>
            </a:r>
            <a:endParaRPr lang="de-CH" noProof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95287" y="3572605"/>
            <a:ext cx="8353425" cy="86453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3225" y="981075"/>
            <a:ext cx="8353425" cy="20161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00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259200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6156325" y="1268413"/>
            <a:ext cx="259200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24" name="Rechteck 23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7637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21" name="Rechteck 20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201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ben (3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230460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95393" y="3860330"/>
            <a:ext cx="2592387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3275793" y="3861380"/>
            <a:ext cx="2592387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122" name="Bildplatzhalter 121"/>
          <p:cNvSpPr>
            <a:spLocks noGrp="1"/>
          </p:cNvSpPr>
          <p:nvPr>
            <p:ph type="pic" sz="quarter" idx="15"/>
          </p:nvPr>
        </p:nvSpPr>
        <p:spPr>
          <a:xfrm>
            <a:off x="6156192" y="3860330"/>
            <a:ext cx="2592388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grpSp>
        <p:nvGrpSpPr>
          <p:cNvPr id="124" name="Gruppieren 123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25" name="Gruppieren 124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126" name="Rechteck 125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27" name="Rechteck 126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28" name="Rechteck 127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31" name="Rechteck 130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32" name="Gerade Verbindung 131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34" name="Gerade Verbindung 133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36" name="Gerade Verbindung 135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38" name="Gerade Verbindung 137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40" name="Gerade Verbindung 139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42" name="Gerade Verbindung 141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215" name="Gruppieren 2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16" name="Gerade Verbindung 2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2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2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hteck 2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26" name="Rechteck 2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27" name="Rechteck 2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8" name="Rechteck 2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29" name="Rechteck 2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30" name="Rechteck 2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3345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e links (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5472113" cy="489743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56193" y="1268700"/>
            <a:ext cx="2592387" cy="23050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6156194" y="3861380"/>
            <a:ext cx="2592000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12" name="Rechteck 1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8" name="Gerade Verbindung 1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0" name="Gerade Verbindung 1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2" name="Gerade Verbindung 2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2" name="Gerade Verbindung 10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hteck 11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12" name="Rechteck 11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13" name="Rechteck 11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116" name="Rechteck 11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6252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1" name="Gruppieren 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6537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zeil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  <p:sp>
          <p:nvSpPr>
            <p:cNvPr id="119" name="Rechteck 118"/>
            <p:cNvSpPr/>
            <p:nvPr userDrawn="1"/>
          </p:nvSpPr>
          <p:spPr>
            <a:xfrm>
              <a:off x="9567263" y="472400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120" name="Rechteck 119"/>
            <p:cNvSpPr/>
            <p:nvPr userDrawn="1"/>
          </p:nvSpPr>
          <p:spPr>
            <a:xfrm>
              <a:off x="9252650" y="45804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52650" y="486800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567263" y="5158356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9252650" y="53017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4" name="Gerade Verbindung 123"/>
            <p:cNvCxnSpPr/>
            <p:nvPr userDrawn="1"/>
          </p:nvCxnSpPr>
          <p:spPr>
            <a:xfrm>
              <a:off x="9252650" y="5156815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6200"/>
            <a:ext cx="8353425" cy="7223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4032251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716463" y="1268414"/>
            <a:ext cx="4032250" cy="4608511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17085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7" name="Gerade Verbindung 1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41970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268414"/>
            <a:ext cx="5472112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6156325" y="1268414"/>
            <a:ext cx="2592388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5" name="Gruppieren 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6" name="Gerade Verbindung 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6259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3" name="Rechteck 262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 smtClean="0"/>
              <a:t>Titel Agenda einfügen…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 marL="648000" indent="-288000">
              <a:buClr>
                <a:schemeClr val="tx1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5935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SVG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981076"/>
            <a:ext cx="8353425" cy="1368710"/>
          </a:xfrm>
        </p:spPr>
        <p:txBody>
          <a:bodyPr anchor="b" anchorCtr="0"/>
          <a:lstStyle>
            <a:lvl1pPr algn="l">
              <a:defRPr sz="32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2420860"/>
            <a:ext cx="8353424" cy="719578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 smtClean="0"/>
              <a:t>Textmasterformate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3284983"/>
            <a:ext cx="9144000" cy="3573017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3371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(Was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1512912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64" y="2786817"/>
            <a:ext cx="4634921" cy="22984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204183"/>
            <a:ext cx="4356916" cy="132935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8353424" cy="864041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7" y="1844859"/>
            <a:ext cx="8353425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 smtClean="0"/>
              <a:t>Vorname Name / Funktion / weiter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6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13061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5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10" y="1942700"/>
            <a:ext cx="3109675" cy="15420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3041173"/>
            <a:ext cx="2923155" cy="89189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4536762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 smtClean="0"/>
              <a:t>Vorname Name / Funktion / weitere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34035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V Titel und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266950" y="1124680"/>
            <a:ext cx="6625650" cy="5184656"/>
          </a:xfrm>
          <a:prstGeom prst="roundRect">
            <a:avLst>
              <a:gd name="adj" fmla="val 3661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rIns="10800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5" hasCustomPrompt="1"/>
          </p:nvPr>
        </p:nvSpPr>
        <p:spPr>
          <a:xfrm>
            <a:off x="250825" y="1268413"/>
            <a:ext cx="2016125" cy="32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vert270" lIns="36000" tIns="0" anchor="t" anchorCtr="0"/>
          <a:lstStyle>
            <a:lvl1pPr marL="0" indent="0" algn="ctr">
              <a:buNone/>
              <a:defRPr sz="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CH" dirty="0" smtClean="0"/>
              <a:t>move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1871662" cy="4897437"/>
          </a:xfrm>
        </p:spPr>
        <p:txBody>
          <a:bodyPr tIns="36000">
            <a:normAutofit/>
          </a:bodyPr>
          <a:lstStyle>
            <a:lvl1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/>
            </a:lvl1pPr>
            <a:lvl2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 b="1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/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8" name="Gruppieren 17"/>
          <p:cNvGrpSpPr/>
          <p:nvPr/>
        </p:nvGrpSpPr>
        <p:grpSpPr>
          <a:xfrm>
            <a:off x="395420" y="6885480"/>
            <a:ext cx="8497180" cy="144001"/>
            <a:chOff x="395420" y="6885480"/>
            <a:chExt cx="8497180" cy="144001"/>
          </a:xfrm>
        </p:grpSpPr>
        <p:cxnSp>
          <p:nvCxnSpPr>
            <p:cNvPr id="21" name="Gerade Verbindung 2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8926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V="1">
              <a:off x="22676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2267680" y="6885481"/>
              <a:ext cx="122417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6.40 </a:t>
              </a: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817250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 12.00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sp>
        <p:nvSpPr>
          <p:cNvPr id="41" name="Rechteck 40"/>
          <p:cNvSpPr/>
          <p:nvPr/>
        </p:nvSpPr>
        <p:spPr>
          <a:xfrm>
            <a:off x="9567263" y="6164537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 smtClean="0">
                <a:latin typeface="Arial" pitchFamily="34" charset="0"/>
                <a:cs typeface="Arial" pitchFamily="34" charset="0"/>
              </a:rPr>
              <a:t>8.00</a:t>
            </a:r>
          </a:p>
        </p:txBody>
      </p:sp>
      <p:sp>
        <p:nvSpPr>
          <p:cNvPr id="42" name="Rechteck 41"/>
          <p:cNvSpPr/>
          <p:nvPr/>
        </p:nvSpPr>
        <p:spPr>
          <a:xfrm>
            <a:off x="9252650" y="6020945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 smtClean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9567263" y="1126221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 smtClean="0">
                <a:latin typeface="Arial" pitchFamily="34" charset="0"/>
                <a:cs typeface="Arial" pitchFamily="34" charset="0"/>
              </a:rPr>
              <a:t>6.40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9252650" y="6308537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9567263" y="836640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 smtClean="0">
                <a:latin typeface="Arial" pitchFamily="34" charset="0"/>
                <a:cs typeface="Arial" pitchFamily="34" charset="0"/>
              </a:rPr>
              <a:t>6.80</a:t>
            </a:r>
          </a:p>
        </p:txBody>
      </p:sp>
      <p:sp>
        <p:nvSpPr>
          <p:cNvPr id="46" name="Rechteck 45"/>
          <p:cNvSpPr/>
          <p:nvPr/>
        </p:nvSpPr>
        <p:spPr>
          <a:xfrm>
            <a:off x="9252650" y="709272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r"/>
            <a:r>
              <a:rPr lang="de-CH" sz="700" dirty="0" smtClean="0">
                <a:latin typeface="Arial" pitchFamily="34" charset="0"/>
                <a:cs typeface="Arial" pitchFamily="34" charset="0"/>
              </a:rPr>
              <a:t>Placeholder </a:t>
            </a:r>
            <a:r>
              <a:rPr lang="de-CH" sz="700" baseline="0" dirty="0" smtClean="0">
                <a:latin typeface="Arial" pitchFamily="34" charset="0"/>
                <a:cs typeface="Arial" pitchFamily="34" charset="0"/>
              </a:rPr>
              <a:t>title</a:t>
            </a:r>
            <a:endParaRPr lang="de-CH" sz="7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>
          <a:xfrm>
            <a:off x="9252650" y="98066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9252650" y="1269573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 smtClean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9226077" y="115888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9364267" y="55844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 smtClean="0">
                <a:latin typeface="Arial" pitchFamily="34" charset="0"/>
                <a:cs typeface="Arial" pitchFamily="34" charset="0"/>
              </a:rPr>
              <a:t>Top 9.20 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9226077" y="6730371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9364267" y="6670327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 smtClean="0">
                <a:latin typeface="Arial" pitchFamily="34" charset="0"/>
                <a:cs typeface="Arial" pitchFamily="34" charset="0"/>
              </a:rPr>
              <a:t>Rand  9.20 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9252650" y="3705522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9396670" y="3645478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 smtClean="0">
                <a:latin typeface="Arial" pitchFamily="34" charset="0"/>
                <a:cs typeface="Arial" pitchFamily="34" charset="0"/>
              </a:rPr>
              <a:t>Center 0.80</a:t>
            </a:r>
          </a:p>
        </p:txBody>
      </p:sp>
      <p:cxnSp>
        <p:nvCxnSpPr>
          <p:cNvPr id="59" name="Gerade Verbindung 58"/>
          <p:cNvCxnSpPr/>
          <p:nvPr/>
        </p:nvCxnSpPr>
        <p:spPr>
          <a:xfrm>
            <a:off x="9252650" y="112468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11563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3284980"/>
            <a:ext cx="9144000" cy="35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88" y="0"/>
            <a:ext cx="2403298" cy="127172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287" y="4581160"/>
            <a:ext cx="8353425" cy="201649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smtClean="0"/>
              <a:t>Untertitel / Name / weiter Angaben…</a:t>
            </a:r>
            <a:endParaRPr lang="de-CH" noProof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95287" y="3572605"/>
            <a:ext cx="8353425" cy="86453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3225" y="981075"/>
            <a:ext cx="8353425" cy="20161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1584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63" name="Rechteck 262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 smtClean="0"/>
              <a:t>Titel Agenda einfügen…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 marL="648000" indent="-288000">
              <a:buClr>
                <a:schemeClr val="tx1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en-GB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360000" indent="-360000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51" name="Gerade Verbindung 50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24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9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grpSp>
        <p:nvGrpSpPr>
          <p:cNvPr id="234" name="Gruppieren 233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35" name="Gerade Verbindung 234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38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hteck 243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5" name="Rechteck 244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46" name="Rechteck 245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47" name="Rechteck 24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8" name="Rechteck 24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49" name="Rechteck 248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50" name="Gruppieren 249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51" name="Gruppieren 25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275" name="Rechteck 27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76" name="Rechteck 27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77" name="Rechteck 27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78" name="Rechteck 27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79" name="Rechteck 27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0" name="Rechteck 27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1" name="Rechteck 28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2" name="Rechteck 28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3" name="Rechteck 28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4" name="Rechteck 28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5" name="Rechteck 28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6" name="Rechteck 28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7" name="Rechteck 28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8" name="Rechteck 28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89" name="Rechteck 28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0" name="Rechteck 28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1" name="Rechteck 29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2" name="Rechteck 29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3" name="Rechteck 29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4" name="Rechteck 29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5" name="Rechteck 29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6" name="Rechteck 29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7" name="Rechteck 29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8" name="Rechteck 29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9" name="Rechteck 29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0" name="Rechteck 29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01" name="Rechteck 30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2" name="Rechteck 30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3" name="Rechteck 30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4" name="Rechteck 30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5" name="Rechteck 30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6" name="Rechteck 30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7" name="Rechteck 30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" name="Rechteck 30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9" name="Rechteck 30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0" name="Rechteck 30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5" name="Rechteck 31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6" name="Rechteck 31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7" name="Rechteck 31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8" name="Rechteck 31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9" name="Rechteck 31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0" name="Rechteck 31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1" name="Rechteck 32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2" name="Rechteck 32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3" name="Rechteck 32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24" name="Rechteck 32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5" name="Rechteck 32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6" name="Rechteck 32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7" name="Rechteck 32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8" name="Rechteck 32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9" name="Rechteck 32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0" name="Rechteck 32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1" name="Rechteck 33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2" name="Rechteck 33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3" name="Rechteck 33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4" name="Rechteck 33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5" name="Rechteck 33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6" name="Rechteck 33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7" name="Rechteck 33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8" name="Rechteck 33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39" name="Rechteck 33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0" name="Rechteck 33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1" name="Rechteck 34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2" name="Rechteck 34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2" name="Rechteck 25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3" name="Rechteck 25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4" name="Rechteck 25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5" name="Gerade Verbindung 25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hteck 25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57" name="Rechteck 25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58" name="Gerade Verbindung 25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hteck 25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60" name="Gerade Verbindung 25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hteck 26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62" name="Gerade Verbindung 26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hteck 26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69" name="Gerade Verbindung 26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hteck 342"/>
            <p:cNvSpPr/>
            <p:nvPr userDrawn="1"/>
          </p:nvSpPr>
          <p:spPr>
            <a:xfrm>
              <a:off x="9567263" y="472433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344" name="Rechteck 343"/>
            <p:cNvSpPr/>
            <p:nvPr userDrawn="1"/>
          </p:nvSpPr>
          <p:spPr>
            <a:xfrm>
              <a:off x="9252650" y="45807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5" name="Gerade Verbindung 344"/>
            <p:cNvCxnSpPr/>
            <p:nvPr userDrawn="1"/>
          </p:nvCxnSpPr>
          <p:spPr>
            <a:xfrm>
              <a:off x="9252650" y="48683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hteck 345"/>
            <p:cNvSpPr/>
            <p:nvPr userDrawn="1"/>
          </p:nvSpPr>
          <p:spPr>
            <a:xfrm>
              <a:off x="9567263" y="515878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347" name="Rechteck 346"/>
            <p:cNvSpPr/>
            <p:nvPr userDrawn="1"/>
          </p:nvSpPr>
          <p:spPr>
            <a:xfrm>
              <a:off x="9252650" y="530213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8" name="Gerade Verbindung 347"/>
            <p:cNvCxnSpPr/>
            <p:nvPr userDrawn="1"/>
          </p:nvCxnSpPr>
          <p:spPr>
            <a:xfrm>
              <a:off x="9252650" y="515724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7788"/>
            <a:ext cx="8353425" cy="1006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930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403225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716463" y="1268413"/>
            <a:ext cx="403225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7" name="Gruppieren 26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Rechteck 27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0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360000" indent="-360000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51" name="Gerade Verbindung 50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24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hteck 24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 userDrawn="1"/>
          </p:nvSpPr>
          <p:spPr>
            <a:xfrm>
              <a:off x="9567263" y="206235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3.80</a:t>
              </a:r>
            </a:p>
          </p:txBody>
        </p:sp>
        <p:sp>
          <p:nvSpPr>
            <p:cNvPr id="111" name="Rechteck 110"/>
            <p:cNvSpPr/>
            <p:nvPr userDrawn="1"/>
          </p:nvSpPr>
          <p:spPr>
            <a:xfrm>
              <a:off x="9252650" y="220570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2" name="Gerade Verbindung 111"/>
            <p:cNvCxnSpPr/>
            <p:nvPr userDrawn="1"/>
          </p:nvCxnSpPr>
          <p:spPr>
            <a:xfrm>
              <a:off x="9252650" y="206081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 userDrawn="1"/>
          </p:nvSpPr>
          <p:spPr>
            <a:xfrm>
              <a:off x="9567263" y="16999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4.40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15563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5" name="Gerade Verbindung 114"/>
            <p:cNvCxnSpPr/>
            <p:nvPr userDrawn="1"/>
          </p:nvCxnSpPr>
          <p:spPr>
            <a:xfrm>
              <a:off x="9252650" y="18439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2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5472112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156325" y="1268413"/>
            <a:ext cx="2592388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2" name="Gruppieren 11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3" name="Rechteck 11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16" name="Gerade Verbindung 11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hteck 11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18" name="Rechteck 11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19" name="Gerade Verbindung 11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23" name="Gerade Verbindung 12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25" name="Gerade Verbindung 12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hteck 12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27" name="Gerade Verbindung 12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hteck 12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5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387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5472113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2" name="Gruppieren 2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Rechteck 2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4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23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8353425" cy="23050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95288" y="3860800"/>
            <a:ext cx="8353425" cy="23050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20" name="Gruppieren 1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1" name="Gruppieren 2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Rechteck 2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2" name="Gerade Verbindung 1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hteck 12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2" name="Rechteck 12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4" name="Rechteck 12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25" name="Rechteck 12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126" name="Rechteck 12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00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259200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6156325" y="1268413"/>
            <a:ext cx="259200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Rechteck 23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4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Rechteck 20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ben (3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230460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95393" y="3860330"/>
            <a:ext cx="2592387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3275793" y="3861380"/>
            <a:ext cx="2592387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122" name="Bildplatzhalter 121"/>
          <p:cNvSpPr>
            <a:spLocks noGrp="1"/>
          </p:cNvSpPr>
          <p:nvPr>
            <p:ph type="pic" sz="quarter" idx="15"/>
          </p:nvPr>
        </p:nvSpPr>
        <p:spPr>
          <a:xfrm>
            <a:off x="6156192" y="3860330"/>
            <a:ext cx="2592388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grpSp>
        <p:nvGrpSpPr>
          <p:cNvPr id="124" name="Gruppieren 123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25" name="Gruppieren 124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" name="Rechteck 125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27" name="Rechteck 126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28" name="Rechteck 127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31" name="Rechteck 130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32" name="Gerade Verbindung 131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34" name="Gerade Verbindung 133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36" name="Gerade Verbindung 135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38" name="Gerade Verbindung 137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40" name="Gerade Verbindung 139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42" name="Gerade Verbindung 141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215" name="Gruppieren 2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16" name="Gerade Verbindung 2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2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2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hteck 2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26" name="Rechteck 2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27" name="Rechteck 2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8" name="Rechteck 2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29" name="Rechteck 2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30" name="Rechteck 2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1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e links (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5472113" cy="489743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56193" y="1268700"/>
            <a:ext cx="2592387" cy="23050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6156194" y="3861380"/>
            <a:ext cx="2592000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Rechteck 1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8" name="Gerade Verbindung 1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0" name="Gerade Verbindung 1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2" name="Gerade Verbindung 2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2" name="Gerade Verbindung 10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hteck 11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12" name="Rechteck 11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13" name="Rechteck 11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116" name="Rechteck 11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1" name="Gruppieren 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6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zeil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  <p:sp>
          <p:nvSpPr>
            <p:cNvPr id="119" name="Rechteck 118"/>
            <p:cNvSpPr/>
            <p:nvPr userDrawn="1"/>
          </p:nvSpPr>
          <p:spPr>
            <a:xfrm>
              <a:off x="9567263" y="472400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120" name="Rechteck 119"/>
            <p:cNvSpPr/>
            <p:nvPr userDrawn="1"/>
          </p:nvSpPr>
          <p:spPr>
            <a:xfrm>
              <a:off x="9252650" y="45804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52650" y="486800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567263" y="5158356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9252650" y="53017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4" name="Gerade Verbindung 123"/>
            <p:cNvCxnSpPr/>
            <p:nvPr userDrawn="1"/>
          </p:nvCxnSpPr>
          <p:spPr>
            <a:xfrm>
              <a:off x="9252650" y="5156815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6200"/>
            <a:ext cx="8353425" cy="7223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211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grpSp>
        <p:nvGrpSpPr>
          <p:cNvPr id="234" name="Gruppieren 233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35" name="Gerade Verbindung 234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38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hteck 243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5" name="Rechteck 244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46" name="Rechteck 245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47" name="Rechteck 24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8" name="Rechteck 24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49" name="Rechteck 248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50" name="Gruppieren 249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51" name="Gruppieren 25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275" name="Rechteck 27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6" name="Rechteck 27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77" name="Rechteck 27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8" name="Rechteck 27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9" name="Rechteck 27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0" name="Rechteck 27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1" name="Rechteck 28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2" name="Rechteck 28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3" name="Rechteck 28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284" name="Rechteck 28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5" name="Rechteck 28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6" name="Rechteck 28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7" name="Rechteck 28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8" name="Rechteck 28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89" name="Rechteck 28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0" name="Rechteck 28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1" name="Rechteck 29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2" name="Rechteck 29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3" name="Rechteck 29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4" name="Rechteck 29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5" name="Rechteck 29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296" name="Rechteck 29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7" name="Rechteck 29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8" name="Rechteck 29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9" name="Rechteck 29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0" name="Rechteck 29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01" name="Rechteck 30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2" name="Rechteck 30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3" name="Rechteck 30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4" name="Rechteck 30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5" name="Rechteck 30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6" name="Rechteck 30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7" name="Rechteck 30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308" name="Rechteck 30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9" name="Rechteck 30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0" name="Rechteck 30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5" name="Rechteck 31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6" name="Rechteck 31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7" name="Rechteck 31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8" name="Rechteck 31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9" name="Rechteck 31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320" name="Rechteck 31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1" name="Rechteck 32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2" name="Rechteck 32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3" name="Rechteck 32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24" name="Rechteck 32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5" name="Rechteck 32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6" name="Rechteck 32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7" name="Rechteck 32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8" name="Rechteck 32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9" name="Rechteck 32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0" name="Rechteck 32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1" name="Rechteck 33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2" name="Rechteck 33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4" name="Rechteck 33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9" name="Rechteck 33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1" name="Rechteck 34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252" name="Rechteck 25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3" name="Rechteck 25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4" name="Rechteck 25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5" name="Gerade Verbindung 25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hteck 25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57" name="Rechteck 25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58" name="Gerade Verbindung 25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hteck 25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60" name="Gerade Verbindung 25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hteck 26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62" name="Gerade Verbindung 26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hteck 26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69" name="Gerade Verbindung 26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hteck 342"/>
            <p:cNvSpPr/>
            <p:nvPr userDrawn="1"/>
          </p:nvSpPr>
          <p:spPr>
            <a:xfrm>
              <a:off x="9567263" y="472433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344" name="Rechteck 343"/>
            <p:cNvSpPr/>
            <p:nvPr userDrawn="1"/>
          </p:nvSpPr>
          <p:spPr>
            <a:xfrm>
              <a:off x="9252650" y="45807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5" name="Gerade Verbindung 344"/>
            <p:cNvCxnSpPr/>
            <p:nvPr userDrawn="1"/>
          </p:nvCxnSpPr>
          <p:spPr>
            <a:xfrm>
              <a:off x="9252650" y="48683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hteck 345"/>
            <p:cNvSpPr/>
            <p:nvPr userDrawn="1"/>
          </p:nvSpPr>
          <p:spPr>
            <a:xfrm>
              <a:off x="9567263" y="515878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347" name="Rechteck 346"/>
            <p:cNvSpPr/>
            <p:nvPr userDrawn="1"/>
          </p:nvSpPr>
          <p:spPr>
            <a:xfrm>
              <a:off x="9252650" y="530213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8" name="Gerade Verbindung 347"/>
            <p:cNvCxnSpPr/>
            <p:nvPr userDrawn="1"/>
          </p:nvCxnSpPr>
          <p:spPr>
            <a:xfrm>
              <a:off x="9252650" y="515724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7788"/>
            <a:ext cx="8353425" cy="1006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4032251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716463" y="1268414"/>
            <a:ext cx="4032250" cy="4608511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4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7" name="Gerade Verbindung 1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4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268414"/>
            <a:ext cx="5472112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6156325" y="1268414"/>
            <a:ext cx="2592388" cy="460851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5" name="Gruppieren 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6" name="Gerade Verbindung 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  <a:r>
                  <a:rPr lang="de-CH" dirty="0" smtClean="0">
                    <a:solidFill>
                      <a:srgbClr val="FFFFFF"/>
                    </a:solidFill>
                  </a:rPr>
                  <a:t> </a:t>
                </a:r>
                <a:endParaRPr lang="de-CH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8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SVG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981076"/>
            <a:ext cx="8353425" cy="1368710"/>
          </a:xfrm>
        </p:spPr>
        <p:txBody>
          <a:bodyPr anchor="b" anchorCtr="0"/>
          <a:lstStyle>
            <a:lvl1pPr algn="l">
              <a:defRPr sz="32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2420860"/>
            <a:ext cx="8353424" cy="719578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 smtClean="0"/>
              <a:t>Textmasterformate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3284983"/>
            <a:ext cx="9144000" cy="3573017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8411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(Was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1512912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64" y="2786817"/>
            <a:ext cx="4634921" cy="22984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204183"/>
            <a:ext cx="4356916" cy="132935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8353424" cy="864041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647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7" y="1844859"/>
            <a:ext cx="8353425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 smtClean="0"/>
              <a:t>Vorname Name / Funktion / weiter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6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8115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5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10" y="1942700"/>
            <a:ext cx="3109675" cy="15420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3041173"/>
            <a:ext cx="2923155" cy="89189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4536762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 smtClean="0"/>
              <a:t>Vorname Name / Funktion / weitere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7866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V Titel und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266950" y="1124680"/>
            <a:ext cx="6625650" cy="5184656"/>
          </a:xfrm>
          <a:prstGeom prst="roundRect">
            <a:avLst>
              <a:gd name="adj" fmla="val 3661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rIns="10800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5" hasCustomPrompt="1"/>
          </p:nvPr>
        </p:nvSpPr>
        <p:spPr>
          <a:xfrm>
            <a:off x="250825" y="1268413"/>
            <a:ext cx="2016125" cy="32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vert270" lIns="36000" tIns="0" anchor="t" anchorCtr="0"/>
          <a:lstStyle>
            <a:lvl1pPr marL="0" indent="0" algn="ctr">
              <a:buNone/>
              <a:defRPr sz="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CH" dirty="0" smtClean="0"/>
              <a:t>move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1871662" cy="4897437"/>
          </a:xfrm>
        </p:spPr>
        <p:txBody>
          <a:bodyPr tIns="36000">
            <a:normAutofit/>
          </a:bodyPr>
          <a:lstStyle>
            <a:lvl1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/>
            </a:lvl1pPr>
            <a:lvl2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 b="1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/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18" name="Gruppieren 17"/>
          <p:cNvGrpSpPr/>
          <p:nvPr/>
        </p:nvGrpSpPr>
        <p:grpSpPr>
          <a:xfrm>
            <a:off x="395420" y="6885480"/>
            <a:ext cx="8497180" cy="144001"/>
            <a:chOff x="395420" y="6885480"/>
            <a:chExt cx="8497180" cy="144001"/>
          </a:xfrm>
        </p:grpSpPr>
        <p:cxnSp>
          <p:nvCxnSpPr>
            <p:cNvPr id="21" name="Gerade Verbindung 2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8926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V="1">
              <a:off x="22676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2267680" y="6885481"/>
              <a:ext cx="122417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6.40 </a:t>
              </a: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817250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 12.00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 smtClean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sp>
        <p:nvSpPr>
          <p:cNvPr id="41" name="Rechteck 40"/>
          <p:cNvSpPr/>
          <p:nvPr/>
        </p:nvSpPr>
        <p:spPr>
          <a:xfrm>
            <a:off x="9567263" y="6164537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8.00</a:t>
            </a:r>
          </a:p>
        </p:txBody>
      </p:sp>
      <p:sp>
        <p:nvSpPr>
          <p:cNvPr id="42" name="Rechteck 41"/>
          <p:cNvSpPr/>
          <p:nvPr/>
        </p:nvSpPr>
        <p:spPr>
          <a:xfrm>
            <a:off x="9252650" y="6020945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9567263" y="1126221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6.40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9252650" y="6308537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9567263" y="836640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6.80</a:t>
            </a:r>
          </a:p>
        </p:txBody>
      </p:sp>
      <p:sp>
        <p:nvSpPr>
          <p:cNvPr id="46" name="Rechteck 45"/>
          <p:cNvSpPr/>
          <p:nvPr/>
        </p:nvSpPr>
        <p:spPr>
          <a:xfrm>
            <a:off x="9252650" y="709272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Placeholder title</a:t>
            </a:r>
          </a:p>
        </p:txBody>
      </p:sp>
      <p:cxnSp>
        <p:nvCxnSpPr>
          <p:cNvPr id="47" name="Gerade Verbindung 46"/>
          <p:cNvCxnSpPr/>
          <p:nvPr/>
        </p:nvCxnSpPr>
        <p:spPr>
          <a:xfrm>
            <a:off x="9252650" y="98066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9252650" y="1269573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9226077" y="115888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9364267" y="55844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Top 9.20 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9226077" y="6730371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9364267" y="6670327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Rand  9.20 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9252650" y="3705522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9396670" y="3645478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 smtClean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Center 0.80</a:t>
            </a:r>
          </a:p>
        </p:txBody>
      </p:sp>
      <p:cxnSp>
        <p:nvCxnSpPr>
          <p:cNvPr id="59" name="Gerade Verbindung 58"/>
          <p:cNvCxnSpPr/>
          <p:nvPr/>
        </p:nvCxnSpPr>
        <p:spPr>
          <a:xfrm>
            <a:off x="9252650" y="112468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6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403225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716463" y="1268413"/>
            <a:ext cx="4032250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7" name="Gruppieren 26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28" name="Rechteck 27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25" name="Rechteck 24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 userDrawn="1"/>
          </p:nvSpPr>
          <p:spPr>
            <a:xfrm>
              <a:off x="9567263" y="206235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3.80</a:t>
              </a:r>
            </a:p>
          </p:txBody>
        </p:sp>
        <p:sp>
          <p:nvSpPr>
            <p:cNvPr id="111" name="Rechteck 110"/>
            <p:cNvSpPr/>
            <p:nvPr userDrawn="1"/>
          </p:nvSpPr>
          <p:spPr>
            <a:xfrm>
              <a:off x="9252650" y="220570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2" name="Gerade Verbindung 111"/>
            <p:cNvCxnSpPr/>
            <p:nvPr userDrawn="1"/>
          </p:nvCxnSpPr>
          <p:spPr>
            <a:xfrm>
              <a:off x="9252650" y="206081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 userDrawn="1"/>
          </p:nvSpPr>
          <p:spPr>
            <a:xfrm>
              <a:off x="9567263" y="16999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4.40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15563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5" name="Gerade Verbindung 114"/>
            <p:cNvCxnSpPr/>
            <p:nvPr userDrawn="1"/>
          </p:nvCxnSpPr>
          <p:spPr>
            <a:xfrm>
              <a:off x="9252650" y="18439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5472112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156325" y="1268413"/>
            <a:ext cx="2592388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2" name="Gruppieren 11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113" name="Rechteck 11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16" name="Gerade Verbindung 11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hteck 11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18" name="Rechteck 11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19" name="Gerade Verbindung 11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23" name="Gerade Verbindung 12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25" name="Gerade Verbindung 12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hteck 12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27" name="Gerade Verbindung 12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hteck 12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9577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Schweizerischer Verein des Gas- und Wasserfaches (SVGW)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387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5472113" cy="489743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2" name="Gruppieren 2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23" name="Rechteck 2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4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08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8353425" cy="23050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95288" y="3860800"/>
            <a:ext cx="8353425" cy="23050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grpSp>
        <p:nvGrpSpPr>
          <p:cNvPr id="20" name="Gruppieren 1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1" name="Gruppieren 2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</a:t>
                </a:r>
                <a:r>
                  <a:rPr lang="de-CH" dirty="0" smtClean="0"/>
                  <a:t> </a:t>
                </a:r>
                <a:endParaRPr lang="de-CH" dirty="0"/>
              </a:p>
            </p:txBody>
          </p:sp>
        </p:grpSp>
        <p:sp>
          <p:nvSpPr>
            <p:cNvPr id="22" name="Rechteck 2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2" name="Gerade Verbindung 1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hteck 12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2" name="Rechteck 12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4" name="Rechteck 12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25" name="Rechteck 12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126" name="Rechteck 12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 smtClean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1985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9144000" cy="98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115887"/>
            <a:ext cx="8353425" cy="865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268414"/>
            <a:ext cx="8353425" cy="4897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  <a:p>
            <a:pPr lvl="5"/>
            <a:r>
              <a:rPr lang="de-CH" noProof="0" dirty="0" smtClean="0"/>
              <a:t>Level 6</a:t>
            </a:r>
          </a:p>
          <a:p>
            <a:pPr lvl="6"/>
            <a:r>
              <a:rPr lang="de-CH" noProof="0" dirty="0" smtClean="0"/>
              <a:t>Level 7</a:t>
            </a:r>
          </a:p>
          <a:p>
            <a:pPr lvl="7"/>
            <a:r>
              <a:rPr lang="de-CH" noProof="0" dirty="0" smtClean="0"/>
              <a:t>Level 8</a:t>
            </a:r>
          </a:p>
          <a:p>
            <a:pPr lvl="8"/>
            <a:r>
              <a:rPr lang="de-CH" noProof="0" dirty="0" smtClean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2400" y="6376988"/>
            <a:ext cx="909535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579" y="6376988"/>
            <a:ext cx="5832809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0539" y="6376988"/>
            <a:ext cx="288173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9144000" cy="98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FFFF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115887"/>
            <a:ext cx="8353425" cy="865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268414"/>
            <a:ext cx="8353425" cy="4897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  <a:p>
            <a:pPr lvl="5"/>
            <a:r>
              <a:rPr lang="de-CH" noProof="0" dirty="0" smtClean="0"/>
              <a:t>Level 6</a:t>
            </a:r>
          </a:p>
          <a:p>
            <a:pPr lvl="6"/>
            <a:r>
              <a:rPr lang="de-CH" noProof="0" dirty="0" smtClean="0"/>
              <a:t>Level 7</a:t>
            </a:r>
          </a:p>
          <a:p>
            <a:pPr lvl="7"/>
            <a:r>
              <a:rPr lang="de-CH" noProof="0" dirty="0" smtClean="0"/>
              <a:t>Level 8</a:t>
            </a:r>
          </a:p>
          <a:p>
            <a:pPr lvl="8"/>
            <a:r>
              <a:rPr lang="de-CH" noProof="0" dirty="0" smtClean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2400" y="6376988"/>
            <a:ext cx="909535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579" y="6376988"/>
            <a:ext cx="5832809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CH" dirty="0" smtClean="0">
                <a:solidFill>
                  <a:srgbClr val="004388"/>
                </a:solidFill>
              </a:rPr>
              <a:t>Schweizerischer Verein des Gas- und Wasserfaches (SVGW)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0539" y="6376988"/>
            <a:ext cx="288173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 smtClean="0">
                <a:solidFill>
                  <a:schemeClr val="tx1"/>
                </a:solidFill>
              </a:rPr>
              <a:t>Branchenbericht und Regelwerk</a:t>
            </a:r>
            <a:endParaRPr lang="de-CH" b="1" dirty="0">
              <a:solidFill>
                <a:schemeClr val="tx1"/>
              </a:solidFill>
            </a:endParaRPr>
          </a:p>
          <a:p>
            <a:endParaRPr lang="de-CH" b="1" dirty="0" smtClean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Paul 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Sicher &amp; Markus Biner </a:t>
            </a:r>
          </a:p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SVGW, Zürich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Aktuelles aus dem SVGW</a:t>
            </a:r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http://www.svgw.ch/uploads/media/SVGW-SSIGE-header_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977304"/>
            <a:ext cx="8413101" cy="20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17" y="3429000"/>
            <a:ext cx="296582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Paul Sicher &amp; Markus Biner</a:t>
            </a:r>
          </a:p>
          <a:p>
            <a:r>
              <a:rPr lang="de-CH" dirty="0" smtClean="0"/>
              <a:t>SVGW</a:t>
            </a:r>
            <a:endParaRPr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SVGW </a:t>
            </a:r>
            <a:r>
              <a:rPr lang="de-CH" dirty="0" err="1" smtClean="0"/>
              <a:t>Schwerzenbach</a:t>
            </a:r>
            <a:endParaRPr lang="de-CH" dirty="0" smtClean="0"/>
          </a:p>
          <a:p>
            <a:pPr lvl="1"/>
            <a:r>
              <a:rPr lang="de-CH" dirty="0" smtClean="0"/>
              <a:t>Eschenstrasse 10</a:t>
            </a:r>
            <a:br>
              <a:rPr lang="de-CH" dirty="0" smtClean="0"/>
            </a:br>
            <a:r>
              <a:rPr lang="de-CH" dirty="0" smtClean="0"/>
              <a:t>8603 </a:t>
            </a:r>
            <a:r>
              <a:rPr lang="de-CH" dirty="0" err="1" smtClean="0"/>
              <a:t>Schwerzenbach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Tel.: +41 44 806 30 50</a:t>
            </a:r>
            <a:br>
              <a:rPr lang="de-CH" dirty="0" smtClean="0"/>
            </a:br>
            <a:r>
              <a:rPr lang="de-CH" dirty="0" smtClean="0"/>
              <a:t>Fax: +41 44 825 57 19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SSIGE Lausanne Bureau Romand</a:t>
            </a:r>
          </a:p>
          <a:p>
            <a:pPr lvl="1"/>
            <a:r>
              <a:rPr lang="fr-FR" dirty="0" smtClean="0"/>
              <a:t>Chemin de </a:t>
            </a:r>
            <a:r>
              <a:rPr lang="fr-FR" dirty="0" err="1" smtClean="0"/>
              <a:t>Mornex</a:t>
            </a:r>
            <a:r>
              <a:rPr lang="fr-FR" dirty="0" smtClean="0"/>
              <a:t> 3</a:t>
            </a:r>
            <a:br>
              <a:rPr lang="fr-FR" dirty="0" smtClean="0"/>
            </a:br>
            <a:r>
              <a:rPr lang="fr-FR" dirty="0" smtClean="0"/>
              <a:t>1003 Lausanne</a:t>
            </a:r>
            <a:br>
              <a:rPr lang="fr-FR" dirty="0" smtClean="0"/>
            </a:br>
            <a:r>
              <a:rPr lang="fr-FR" dirty="0" smtClean="0"/>
              <a:t>Tel.: +41 21 310 48 60</a:t>
            </a:r>
            <a:br>
              <a:rPr lang="fr-FR" dirty="0" smtClean="0"/>
            </a:br>
            <a:r>
              <a:rPr lang="fr-FR" dirty="0" smtClean="0"/>
              <a:t>Fax: +41 21 310 48 61</a:t>
            </a:r>
            <a:endParaRPr lang="fr-FR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smtClean="0"/>
              <a:t>SSIGA Bellinzona</a:t>
            </a:r>
            <a:br>
              <a:rPr lang="it-IT" dirty="0" smtClean="0"/>
            </a:br>
            <a:r>
              <a:rPr lang="it-IT" dirty="0" smtClean="0"/>
              <a:t>Coordinatore Svizzera Italiana</a:t>
            </a:r>
          </a:p>
          <a:p>
            <a:pPr lvl="1"/>
            <a:r>
              <a:rPr lang="it-IT" dirty="0" smtClean="0"/>
              <a:t>Piazza Indipendenza 7</a:t>
            </a:r>
            <a:br>
              <a:rPr lang="it-IT" dirty="0" smtClean="0"/>
            </a:br>
            <a:r>
              <a:rPr lang="it-IT" dirty="0" smtClean="0"/>
              <a:t>6500 Bellinzona</a:t>
            </a:r>
            <a:br>
              <a:rPr lang="it-IT" dirty="0" smtClean="0"/>
            </a:br>
            <a:r>
              <a:rPr lang="it-IT" dirty="0" smtClean="0"/>
              <a:t>Tel.: +41 91 821 88 23</a:t>
            </a:r>
            <a:endParaRPr lang="it-I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SVGW Zürich (Hauptsitz)</a:t>
            </a:r>
          </a:p>
          <a:p>
            <a:pPr lvl="1"/>
            <a:r>
              <a:rPr lang="de-CH" dirty="0" err="1" smtClean="0"/>
              <a:t>Grütlistrasse</a:t>
            </a:r>
            <a:r>
              <a:rPr lang="de-CH" dirty="0" smtClean="0"/>
              <a:t> 44</a:t>
            </a:r>
            <a:br>
              <a:rPr lang="de-CH" dirty="0" smtClean="0"/>
            </a:br>
            <a:r>
              <a:rPr lang="de-CH" dirty="0" smtClean="0"/>
              <a:t>Postfach 2110</a:t>
            </a:r>
            <a:br>
              <a:rPr lang="de-CH" dirty="0" smtClean="0"/>
            </a:br>
            <a:r>
              <a:rPr lang="de-CH" dirty="0" smtClean="0"/>
              <a:t>8027 Zürich</a:t>
            </a:r>
            <a:br>
              <a:rPr lang="de-CH" dirty="0" smtClean="0"/>
            </a:br>
            <a:r>
              <a:rPr lang="de-CH" dirty="0" smtClean="0"/>
              <a:t>Tel.: +41 44 288 33 33</a:t>
            </a:r>
            <a:br>
              <a:rPr lang="de-CH" dirty="0" smtClean="0"/>
            </a:br>
            <a:r>
              <a:rPr lang="de-CH" dirty="0" smtClean="0"/>
              <a:t>Fax: +41 44 202 16 33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Herzlichen </a:t>
            </a:r>
            <a:r>
              <a:rPr lang="de-CH" dirty="0" smtClean="0">
                <a:solidFill>
                  <a:schemeClr val="accent5"/>
                </a:solidFill>
              </a:rPr>
              <a:t>Dank</a:t>
            </a:r>
            <a:endParaRPr lang="de-CH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SVGW-Design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SVGW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VGW-Desig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solidFill>
          <a:schemeClr val="phClr"/>
        </a:soli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16000" indent="-216000">
          <a:spcAft>
            <a:spcPts val="600"/>
          </a:spcAft>
          <a:buFont typeface="Arial" pitchFamily="34" charset="0"/>
          <a:buChar char="•"/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Blank">
  <a:themeElements>
    <a:clrScheme name="SVGW-Design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SVGW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VGW-Desig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solidFill>
          <a:schemeClr val="phClr"/>
        </a:soli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16000" indent="-216000">
          <a:spcAft>
            <a:spcPts val="600"/>
          </a:spcAft>
          <a:buFont typeface="Arial" pitchFamily="34" charset="0"/>
          <a:buChar char="•"/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SVGW-Colors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Calibri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SVGW-Colors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Calibri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44</Words>
  <Application>Microsoft Office PowerPoint</Application>
  <PresentationFormat>Bildschirmpräsentation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Blank</vt:lpstr>
      <vt:lpstr>3_Blank</vt:lpstr>
      <vt:lpstr>Aktuelles aus dem SVGW</vt:lpstr>
      <vt:lpstr>Herzlichen Dank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Kaltwasserzähler</dc:title>
  <dc:creator>Matthias Freiburghaus</dc:creator>
  <cp:lastModifiedBy>fm</cp:lastModifiedBy>
  <cp:revision>146</cp:revision>
  <cp:lastPrinted>2015-11-05T07:50:58Z</cp:lastPrinted>
  <dcterms:created xsi:type="dcterms:W3CDTF">2015-08-04T14:07:09Z</dcterms:created>
  <dcterms:modified xsi:type="dcterms:W3CDTF">2016-04-18T00:11:13Z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separator idQ="doc:sep2" visible="true"/>
        <mso:control idQ="mso:FileProperties" visible="true"/>
        <mso:control idQ="mso:GridSettings" visible="true"/>
        <mso:control idQ="mso:HeaderFooterInsert" visible="true"/>
        <mso:separator idQ="doc:sep3" visible="true"/>
        <mso:control idQ="mso:SlideNewGallery" visible="true"/>
        <mso:control idQ="mso:SlideLayoutGallery" visible="true"/>
        <mso:separator idQ="doc:sep6" visible="true"/>
        <mso:control idQ="mso:OutlineDemote" visible="true"/>
        <mso:control idQ="mso:OutlinePromote" visible="true"/>
        <mso:separator idQ="doc:sep4" visible="true"/>
        <mso:separator idQ="doc:sep5" visible="true"/>
      </mso:documentControls>
    </mso:qat>
  </mso:ribbon>
</mso:customUI>
</file>